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9"/>
  </p:notesMasterIdLst>
  <p:sldIdLst>
    <p:sldId id="261" r:id="rId2"/>
    <p:sldId id="3936" r:id="rId3"/>
    <p:sldId id="885" r:id="rId4"/>
    <p:sldId id="3937" r:id="rId5"/>
    <p:sldId id="3280" r:id="rId6"/>
    <p:sldId id="887" r:id="rId7"/>
    <p:sldId id="3935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B91B5DE-CBFA-421E-B462-AD4658B33B3E}" v="3" dt="2022-08-12T21:22:20.84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>
        <p:scale>
          <a:sx n="125" d="100"/>
          <a:sy n="125" d="100"/>
        </p:scale>
        <p:origin x="72" y="-6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runo Targhetta" userId="a1664040-33ea-4ca7-90a0-78aeb50c2181" providerId="ADAL" clId="{AB941287-E349-4C0C-90CC-A186BD786A84}"/>
    <pc:docChg chg="undo custSel addSld delSld modSld sldOrd">
      <pc:chgData name="Bruno Targhetta" userId="a1664040-33ea-4ca7-90a0-78aeb50c2181" providerId="ADAL" clId="{AB941287-E349-4C0C-90CC-A186BD786A84}" dt="2022-08-11T14:31:24.341" v="1093" actId="6549"/>
      <pc:docMkLst>
        <pc:docMk/>
      </pc:docMkLst>
      <pc:sldChg chg="modSp mod">
        <pc:chgData name="Bruno Targhetta" userId="a1664040-33ea-4ca7-90a0-78aeb50c2181" providerId="ADAL" clId="{AB941287-E349-4C0C-90CC-A186BD786A84}" dt="2022-08-10T15:50:27.262" v="1" actId="20577"/>
        <pc:sldMkLst>
          <pc:docMk/>
          <pc:sldMk cId="2888995148" sldId="885"/>
        </pc:sldMkLst>
        <pc:spChg chg="mod">
          <ac:chgData name="Bruno Targhetta" userId="a1664040-33ea-4ca7-90a0-78aeb50c2181" providerId="ADAL" clId="{AB941287-E349-4C0C-90CC-A186BD786A84}" dt="2022-08-10T15:50:27.262" v="1" actId="20577"/>
          <ac:spMkLst>
            <pc:docMk/>
            <pc:sldMk cId="2888995148" sldId="885"/>
            <ac:spMk id="464" creationId="{00000000-0000-0000-0000-000000000000}"/>
          </ac:spMkLst>
        </pc:spChg>
      </pc:sldChg>
      <pc:sldChg chg="del">
        <pc:chgData name="Bruno Targhetta" userId="a1664040-33ea-4ca7-90a0-78aeb50c2181" providerId="ADAL" clId="{AB941287-E349-4C0C-90CC-A186BD786A84}" dt="2022-08-10T15:02:56.370" v="0" actId="47"/>
        <pc:sldMkLst>
          <pc:docMk/>
          <pc:sldMk cId="3544670343" sldId="886"/>
        </pc:sldMkLst>
      </pc:sldChg>
      <pc:sldChg chg="modSp mod">
        <pc:chgData name="Bruno Targhetta" userId="a1664040-33ea-4ca7-90a0-78aeb50c2181" providerId="ADAL" clId="{AB941287-E349-4C0C-90CC-A186BD786A84}" dt="2022-08-10T16:22:36.225" v="657" actId="6549"/>
        <pc:sldMkLst>
          <pc:docMk/>
          <pc:sldMk cId="4136296425" sldId="887"/>
        </pc:sldMkLst>
        <pc:spChg chg="mod">
          <ac:chgData name="Bruno Targhetta" userId="a1664040-33ea-4ca7-90a0-78aeb50c2181" providerId="ADAL" clId="{AB941287-E349-4C0C-90CC-A186BD786A84}" dt="2022-08-10T16:22:36.225" v="657" actId="6549"/>
          <ac:spMkLst>
            <pc:docMk/>
            <pc:sldMk cId="4136296425" sldId="887"/>
            <ac:spMk id="102" creationId="{00000000-0000-0000-0000-000000000000}"/>
          </ac:spMkLst>
        </pc:spChg>
      </pc:sldChg>
      <pc:sldChg chg="addSp delSp modSp add mod">
        <pc:chgData name="Bruno Targhetta" userId="a1664040-33ea-4ca7-90a0-78aeb50c2181" providerId="ADAL" clId="{AB941287-E349-4C0C-90CC-A186BD786A84}" dt="2022-08-11T14:25:18.997" v="983" actId="1076"/>
        <pc:sldMkLst>
          <pc:docMk/>
          <pc:sldMk cId="3807861652" sldId="3280"/>
        </pc:sldMkLst>
        <pc:spChg chg="add mod">
          <ac:chgData name="Bruno Targhetta" userId="a1664040-33ea-4ca7-90a0-78aeb50c2181" providerId="ADAL" clId="{AB941287-E349-4C0C-90CC-A186BD786A84}" dt="2022-08-11T14:25:15.397" v="982" actId="1076"/>
          <ac:spMkLst>
            <pc:docMk/>
            <pc:sldMk cId="3807861652" sldId="3280"/>
            <ac:spMk id="2" creationId="{7C5802A3-C6DC-64D8-EA8E-98C93070BBB8}"/>
          </ac:spMkLst>
        </pc:spChg>
        <pc:spChg chg="add mod">
          <ac:chgData name="Bruno Targhetta" userId="a1664040-33ea-4ca7-90a0-78aeb50c2181" providerId="ADAL" clId="{AB941287-E349-4C0C-90CC-A186BD786A84}" dt="2022-08-11T14:25:04.775" v="979" actId="14100"/>
          <ac:spMkLst>
            <pc:docMk/>
            <pc:sldMk cId="3807861652" sldId="3280"/>
            <ac:spMk id="3" creationId="{54FA04A3-01A5-6F52-A99F-1B688479EC29}"/>
          </ac:spMkLst>
        </pc:spChg>
        <pc:spChg chg="add mod">
          <ac:chgData name="Bruno Targhetta" userId="a1664040-33ea-4ca7-90a0-78aeb50c2181" providerId="ADAL" clId="{AB941287-E349-4C0C-90CC-A186BD786A84}" dt="2022-08-11T14:25:18.997" v="983" actId="1076"/>
          <ac:spMkLst>
            <pc:docMk/>
            <pc:sldMk cId="3807861652" sldId="3280"/>
            <ac:spMk id="4" creationId="{5CCC06C8-F87B-6327-309D-D3D528305BD2}"/>
          </ac:spMkLst>
        </pc:spChg>
        <pc:spChg chg="del">
          <ac:chgData name="Bruno Targhetta" userId="a1664040-33ea-4ca7-90a0-78aeb50c2181" providerId="ADAL" clId="{AB941287-E349-4C0C-90CC-A186BD786A84}" dt="2022-08-11T14:23:48.048" v="963" actId="478"/>
          <ac:spMkLst>
            <pc:docMk/>
            <pc:sldMk cId="3807861652" sldId="3280"/>
            <ac:spMk id="18" creationId="{5FF8A2AB-B31E-FC4D-8283-C8B59EC496DD}"/>
          </ac:spMkLst>
        </pc:spChg>
        <pc:spChg chg="del">
          <ac:chgData name="Bruno Targhetta" userId="a1664040-33ea-4ca7-90a0-78aeb50c2181" providerId="ADAL" clId="{AB941287-E349-4C0C-90CC-A186BD786A84}" dt="2022-08-11T14:23:46.558" v="962" actId="478"/>
          <ac:spMkLst>
            <pc:docMk/>
            <pc:sldMk cId="3807861652" sldId="3280"/>
            <ac:spMk id="19" creationId="{39012D1A-1614-C444-9BC2-C3573B7AF905}"/>
          </ac:spMkLst>
        </pc:spChg>
        <pc:spChg chg="del">
          <ac:chgData name="Bruno Targhetta" userId="a1664040-33ea-4ca7-90a0-78aeb50c2181" providerId="ADAL" clId="{AB941287-E349-4C0C-90CC-A186BD786A84}" dt="2022-08-11T14:21:18.918" v="785" actId="478"/>
          <ac:spMkLst>
            <pc:docMk/>
            <pc:sldMk cId="3807861652" sldId="3280"/>
            <ac:spMk id="31" creationId="{91669002-B21A-AF47-B237-6A761B449051}"/>
          </ac:spMkLst>
        </pc:spChg>
        <pc:spChg chg="mod">
          <ac:chgData name="Bruno Targhetta" userId="a1664040-33ea-4ca7-90a0-78aeb50c2181" providerId="ADAL" clId="{AB941287-E349-4C0C-90CC-A186BD786A84}" dt="2022-08-11T14:24:06.537" v="967" actId="1076"/>
          <ac:spMkLst>
            <pc:docMk/>
            <pc:sldMk cId="3807861652" sldId="3280"/>
            <ac:spMk id="33" creationId="{A1FE4BB8-8B88-F740-B8B5-B3121EFDBAE1}"/>
          </ac:spMkLst>
        </pc:spChg>
        <pc:spChg chg="del">
          <ac:chgData name="Bruno Targhetta" userId="a1664040-33ea-4ca7-90a0-78aeb50c2181" providerId="ADAL" clId="{AB941287-E349-4C0C-90CC-A186BD786A84}" dt="2022-08-11T14:23:35.369" v="959" actId="478"/>
          <ac:spMkLst>
            <pc:docMk/>
            <pc:sldMk cId="3807861652" sldId="3280"/>
            <ac:spMk id="35" creationId="{3518477B-A715-8A41-883B-47F0B0D84085}"/>
          </ac:spMkLst>
        </pc:spChg>
        <pc:spChg chg="mod">
          <ac:chgData name="Bruno Targhetta" userId="a1664040-33ea-4ca7-90a0-78aeb50c2181" providerId="ADAL" clId="{AB941287-E349-4C0C-90CC-A186BD786A84}" dt="2022-08-11T14:24:31.714" v="970" actId="1076"/>
          <ac:spMkLst>
            <pc:docMk/>
            <pc:sldMk cId="3807861652" sldId="3280"/>
            <ac:spMk id="36" creationId="{355AA12A-31C3-854E-8177-C6AD0EA0144D}"/>
          </ac:spMkLst>
        </pc:spChg>
        <pc:spChg chg="del">
          <ac:chgData name="Bruno Targhetta" userId="a1664040-33ea-4ca7-90a0-78aeb50c2181" providerId="ADAL" clId="{AB941287-E349-4C0C-90CC-A186BD786A84}" dt="2022-08-11T14:23:33.705" v="958" actId="478"/>
          <ac:spMkLst>
            <pc:docMk/>
            <pc:sldMk cId="3807861652" sldId="3280"/>
            <ac:spMk id="37" creationId="{03233897-202E-5B4A-AB9E-85573C9C4019}"/>
          </ac:spMkLst>
        </pc:spChg>
        <pc:spChg chg="mod">
          <ac:chgData name="Bruno Targhetta" userId="a1664040-33ea-4ca7-90a0-78aeb50c2181" providerId="ADAL" clId="{AB941287-E349-4C0C-90CC-A186BD786A84}" dt="2022-08-11T14:24:01.481" v="965" actId="14100"/>
          <ac:spMkLst>
            <pc:docMk/>
            <pc:sldMk cId="3807861652" sldId="3280"/>
            <ac:spMk id="38" creationId="{184CB5FF-F664-364A-B5E7-C8BE3F80E359}"/>
          </ac:spMkLst>
        </pc:spChg>
        <pc:spChg chg="mod">
          <ac:chgData name="Bruno Targhetta" userId="a1664040-33ea-4ca7-90a0-78aeb50c2181" providerId="ADAL" clId="{AB941287-E349-4C0C-90CC-A186BD786A84}" dt="2022-08-11T14:24:43.119" v="973" actId="1076"/>
          <ac:spMkLst>
            <pc:docMk/>
            <pc:sldMk cId="3807861652" sldId="3280"/>
            <ac:spMk id="39" creationId="{2E85B1C1-E2BC-4349-B0F6-EFDDA3CB9FD9}"/>
          </ac:spMkLst>
        </pc:spChg>
        <pc:spChg chg="del">
          <ac:chgData name="Bruno Targhetta" userId="a1664040-33ea-4ca7-90a0-78aeb50c2181" providerId="ADAL" clId="{AB941287-E349-4C0C-90CC-A186BD786A84}" dt="2022-08-11T14:21:46.982" v="807" actId="478"/>
          <ac:spMkLst>
            <pc:docMk/>
            <pc:sldMk cId="3807861652" sldId="3280"/>
            <ac:spMk id="40" creationId="{CFD8DFFB-7E61-9C4C-B467-4CEA8033B1AB}"/>
          </ac:spMkLst>
        </pc:spChg>
        <pc:spChg chg="del">
          <ac:chgData name="Bruno Targhetta" userId="a1664040-33ea-4ca7-90a0-78aeb50c2181" providerId="ADAL" clId="{AB941287-E349-4C0C-90CC-A186BD786A84}" dt="2022-08-11T14:21:45.366" v="806" actId="478"/>
          <ac:spMkLst>
            <pc:docMk/>
            <pc:sldMk cId="3807861652" sldId="3280"/>
            <ac:spMk id="41" creationId="{374D2119-B1F7-004C-880E-4D4CA3E40E36}"/>
          </ac:spMkLst>
        </pc:spChg>
        <pc:spChg chg="del">
          <ac:chgData name="Bruno Targhetta" userId="a1664040-33ea-4ca7-90a0-78aeb50c2181" providerId="ADAL" clId="{AB941287-E349-4C0C-90CC-A186BD786A84}" dt="2022-08-11T14:21:50.189" v="809" actId="478"/>
          <ac:spMkLst>
            <pc:docMk/>
            <pc:sldMk cId="3807861652" sldId="3280"/>
            <ac:spMk id="43" creationId="{3BB7CBFF-CDB1-0D4A-9053-6C267BEBC18D}"/>
          </ac:spMkLst>
        </pc:spChg>
        <pc:spChg chg="del">
          <ac:chgData name="Bruno Targhetta" userId="a1664040-33ea-4ca7-90a0-78aeb50c2181" providerId="ADAL" clId="{AB941287-E349-4C0C-90CC-A186BD786A84}" dt="2022-08-11T14:21:48.343" v="808" actId="478"/>
          <ac:spMkLst>
            <pc:docMk/>
            <pc:sldMk cId="3807861652" sldId="3280"/>
            <ac:spMk id="46" creationId="{553D780E-EB71-1142-9D53-7F705A8E2CD1}"/>
          </ac:spMkLst>
        </pc:spChg>
      </pc:sldChg>
      <pc:sldChg chg="modSp mod">
        <pc:chgData name="Bruno Targhetta" userId="a1664040-33ea-4ca7-90a0-78aeb50c2181" providerId="ADAL" clId="{AB941287-E349-4C0C-90CC-A186BD786A84}" dt="2022-08-11T14:31:24.341" v="1093" actId="6549"/>
        <pc:sldMkLst>
          <pc:docMk/>
          <pc:sldMk cId="1424690072" sldId="3935"/>
        </pc:sldMkLst>
        <pc:spChg chg="mod">
          <ac:chgData name="Bruno Targhetta" userId="a1664040-33ea-4ca7-90a0-78aeb50c2181" providerId="ADAL" clId="{AB941287-E349-4C0C-90CC-A186BD786A84}" dt="2022-08-10T15:50:42.660" v="2" actId="20577"/>
          <ac:spMkLst>
            <pc:docMk/>
            <pc:sldMk cId="1424690072" sldId="3935"/>
            <ac:spMk id="8" creationId="{A277BD2B-6479-D403-0C8C-B6AF82375215}"/>
          </ac:spMkLst>
        </pc:spChg>
        <pc:spChg chg="mod">
          <ac:chgData name="Bruno Targhetta" userId="a1664040-33ea-4ca7-90a0-78aeb50c2181" providerId="ADAL" clId="{AB941287-E349-4C0C-90CC-A186BD786A84}" dt="2022-08-11T14:31:24.341" v="1093" actId="6549"/>
          <ac:spMkLst>
            <pc:docMk/>
            <pc:sldMk cId="1424690072" sldId="3935"/>
            <ac:spMk id="9" creationId="{97A2E11D-CE0C-5A4B-85FD-F853E472A540}"/>
          </ac:spMkLst>
        </pc:spChg>
      </pc:sldChg>
      <pc:sldChg chg="addSp delSp modSp new mod">
        <pc:chgData name="Bruno Targhetta" userId="a1664040-33ea-4ca7-90a0-78aeb50c2181" providerId="ADAL" clId="{AB941287-E349-4C0C-90CC-A186BD786A84}" dt="2022-08-10T16:21:00.506" v="628" actId="1076"/>
        <pc:sldMkLst>
          <pc:docMk/>
          <pc:sldMk cId="1385482794" sldId="3936"/>
        </pc:sldMkLst>
        <pc:spChg chg="add mod">
          <ac:chgData name="Bruno Targhetta" userId="a1664040-33ea-4ca7-90a0-78aeb50c2181" providerId="ADAL" clId="{AB941287-E349-4C0C-90CC-A186BD786A84}" dt="2022-08-10T16:20:15.139" v="627" actId="20577"/>
          <ac:spMkLst>
            <pc:docMk/>
            <pc:sldMk cId="1385482794" sldId="3936"/>
            <ac:spMk id="4" creationId="{9884484F-2B45-B341-C735-3BC916A4096D}"/>
          </ac:spMkLst>
        </pc:spChg>
        <pc:spChg chg="add del mod">
          <ac:chgData name="Bruno Targhetta" userId="a1664040-33ea-4ca7-90a0-78aeb50c2181" providerId="ADAL" clId="{AB941287-E349-4C0C-90CC-A186BD786A84}" dt="2022-08-10T16:17:33.862" v="404"/>
          <ac:spMkLst>
            <pc:docMk/>
            <pc:sldMk cId="1385482794" sldId="3936"/>
            <ac:spMk id="6" creationId="{75E15AC3-632D-2C65-4B5F-8AB69338D95A}"/>
          </ac:spMkLst>
        </pc:spChg>
        <pc:spChg chg="add del mod">
          <ac:chgData name="Bruno Targhetta" userId="a1664040-33ea-4ca7-90a0-78aeb50c2181" providerId="ADAL" clId="{AB941287-E349-4C0C-90CC-A186BD786A84}" dt="2022-08-10T16:17:48.152" v="406"/>
          <ac:spMkLst>
            <pc:docMk/>
            <pc:sldMk cId="1385482794" sldId="3936"/>
            <ac:spMk id="9" creationId="{40A48480-0FB9-D934-0095-2BAC822E9D8B}"/>
          </ac:spMkLst>
        </pc:spChg>
        <pc:spChg chg="add del mod">
          <ac:chgData name="Bruno Targhetta" userId="a1664040-33ea-4ca7-90a0-78aeb50c2181" providerId="ADAL" clId="{AB941287-E349-4C0C-90CC-A186BD786A84}" dt="2022-08-10T16:18:03.986" v="408"/>
          <ac:spMkLst>
            <pc:docMk/>
            <pc:sldMk cId="1385482794" sldId="3936"/>
            <ac:spMk id="11" creationId="{7AA36E70-A5B9-3A48-AFF4-445C0EC485C8}"/>
          </ac:spMkLst>
        </pc:spChg>
        <pc:spChg chg="add mod">
          <ac:chgData name="Bruno Targhetta" userId="a1664040-33ea-4ca7-90a0-78aeb50c2181" providerId="ADAL" clId="{AB941287-E349-4C0C-90CC-A186BD786A84}" dt="2022-08-10T16:21:00.506" v="628" actId="1076"/>
          <ac:spMkLst>
            <pc:docMk/>
            <pc:sldMk cId="1385482794" sldId="3936"/>
            <ac:spMk id="13" creationId="{842CDB13-DC68-E47D-4BE6-A63111C69FED}"/>
          </ac:spMkLst>
        </pc:spChg>
        <pc:picChg chg="add mod modCrop">
          <ac:chgData name="Bruno Targhetta" userId="a1664040-33ea-4ca7-90a0-78aeb50c2181" providerId="ADAL" clId="{AB941287-E349-4C0C-90CC-A186BD786A84}" dt="2022-08-10T16:16:27.181" v="402" actId="1076"/>
          <ac:picMkLst>
            <pc:docMk/>
            <pc:sldMk cId="1385482794" sldId="3936"/>
            <ac:picMk id="3" creationId="{7C7B07F1-6FA0-9C3F-7AFE-819279108121}"/>
          </ac:picMkLst>
        </pc:picChg>
        <pc:picChg chg="add del mod">
          <ac:chgData name="Bruno Targhetta" userId="a1664040-33ea-4ca7-90a0-78aeb50c2181" providerId="ADAL" clId="{AB941287-E349-4C0C-90CC-A186BD786A84}" dt="2022-08-10T16:17:33.862" v="404"/>
          <ac:picMkLst>
            <pc:docMk/>
            <pc:sldMk cId="1385482794" sldId="3936"/>
            <ac:picMk id="5" creationId="{E06B5718-792F-8BBE-D9B3-4571E704F989}"/>
          </ac:picMkLst>
        </pc:picChg>
        <pc:picChg chg="add del mod">
          <ac:chgData name="Bruno Targhetta" userId="a1664040-33ea-4ca7-90a0-78aeb50c2181" providerId="ADAL" clId="{AB941287-E349-4C0C-90CC-A186BD786A84}" dt="2022-08-10T16:17:33.862" v="404"/>
          <ac:picMkLst>
            <pc:docMk/>
            <pc:sldMk cId="1385482794" sldId="3936"/>
            <ac:picMk id="7" creationId="{95636880-EA93-8CC9-88C3-5943D09E898B}"/>
          </ac:picMkLst>
        </pc:picChg>
        <pc:picChg chg="add del mod">
          <ac:chgData name="Bruno Targhetta" userId="a1664040-33ea-4ca7-90a0-78aeb50c2181" providerId="ADAL" clId="{AB941287-E349-4C0C-90CC-A186BD786A84}" dt="2022-08-10T16:17:48.152" v="406"/>
          <ac:picMkLst>
            <pc:docMk/>
            <pc:sldMk cId="1385482794" sldId="3936"/>
            <ac:picMk id="8" creationId="{506A43B9-38D1-81A8-32AF-60A0BDAF727A}"/>
          </ac:picMkLst>
        </pc:picChg>
        <pc:picChg chg="add del mod">
          <ac:chgData name="Bruno Targhetta" userId="a1664040-33ea-4ca7-90a0-78aeb50c2181" providerId="ADAL" clId="{AB941287-E349-4C0C-90CC-A186BD786A84}" dt="2022-08-10T16:17:48.152" v="406"/>
          <ac:picMkLst>
            <pc:docMk/>
            <pc:sldMk cId="1385482794" sldId="3936"/>
            <ac:picMk id="10" creationId="{CD552F15-B6FF-A9D5-CEE9-E8DB4CDE309C}"/>
          </ac:picMkLst>
        </pc:picChg>
        <pc:picChg chg="add mod">
          <ac:chgData name="Bruno Targhetta" userId="a1664040-33ea-4ca7-90a0-78aeb50c2181" providerId="ADAL" clId="{AB941287-E349-4C0C-90CC-A186BD786A84}" dt="2022-08-10T16:21:00.506" v="628" actId="1076"/>
          <ac:picMkLst>
            <pc:docMk/>
            <pc:sldMk cId="1385482794" sldId="3936"/>
            <ac:picMk id="12" creationId="{06EB6FF9-E958-8065-3DA4-7BBB76A70B03}"/>
          </ac:picMkLst>
        </pc:picChg>
        <pc:picChg chg="add mod">
          <ac:chgData name="Bruno Targhetta" userId="a1664040-33ea-4ca7-90a0-78aeb50c2181" providerId="ADAL" clId="{AB941287-E349-4C0C-90CC-A186BD786A84}" dt="2022-08-10T16:21:00.506" v="628" actId="1076"/>
          <ac:picMkLst>
            <pc:docMk/>
            <pc:sldMk cId="1385482794" sldId="3936"/>
            <ac:picMk id="14" creationId="{F904297B-416B-E3C0-2CA7-29F76643A3CD}"/>
          </ac:picMkLst>
        </pc:picChg>
      </pc:sldChg>
      <pc:sldChg chg="del">
        <pc:chgData name="Bruno Targhetta" userId="a1664040-33ea-4ca7-90a0-78aeb50c2181" providerId="ADAL" clId="{AB941287-E349-4C0C-90CC-A186BD786A84}" dt="2022-08-10T15:02:56.370" v="0" actId="47"/>
        <pc:sldMkLst>
          <pc:docMk/>
          <pc:sldMk cId="3233890185" sldId="3936"/>
        </pc:sldMkLst>
      </pc:sldChg>
      <pc:sldChg chg="addSp modSp new mod ord">
        <pc:chgData name="Bruno Targhetta" userId="a1664040-33ea-4ca7-90a0-78aeb50c2181" providerId="ADAL" clId="{AB941287-E349-4C0C-90CC-A186BD786A84}" dt="2022-08-11T14:14:20.701" v="732" actId="20577"/>
        <pc:sldMkLst>
          <pc:docMk/>
          <pc:sldMk cId="518791809" sldId="3937"/>
        </pc:sldMkLst>
        <pc:spChg chg="mod">
          <ac:chgData name="Bruno Targhetta" userId="a1664040-33ea-4ca7-90a0-78aeb50c2181" providerId="ADAL" clId="{AB941287-E349-4C0C-90CC-A186BD786A84}" dt="2022-08-11T14:14:20.701" v="732" actId="20577"/>
          <ac:spMkLst>
            <pc:docMk/>
            <pc:sldMk cId="518791809" sldId="3937"/>
            <ac:spMk id="2" creationId="{9CBA2AE0-17FF-7C64-4F9D-403EF4425556}"/>
          </ac:spMkLst>
        </pc:spChg>
        <pc:picChg chg="add mod">
          <ac:chgData name="Bruno Targhetta" userId="a1664040-33ea-4ca7-90a0-78aeb50c2181" providerId="ADAL" clId="{AB941287-E349-4C0C-90CC-A186BD786A84}" dt="2022-08-11T14:14:03.934" v="701" actId="1076"/>
          <ac:picMkLst>
            <pc:docMk/>
            <pc:sldMk cId="518791809" sldId="3937"/>
            <ac:picMk id="4" creationId="{525B1D17-9AD0-B157-B039-36D6E9EDBC8F}"/>
          </ac:picMkLst>
        </pc:picChg>
      </pc:sldChg>
      <pc:sldChg chg="del">
        <pc:chgData name="Bruno Targhetta" userId="a1664040-33ea-4ca7-90a0-78aeb50c2181" providerId="ADAL" clId="{AB941287-E349-4C0C-90CC-A186BD786A84}" dt="2022-08-10T15:02:56.370" v="0" actId="47"/>
        <pc:sldMkLst>
          <pc:docMk/>
          <pc:sldMk cId="3200273558" sldId="3937"/>
        </pc:sldMkLst>
      </pc:sldChg>
      <pc:sldChg chg="addSp modSp new mod">
        <pc:chgData name="Bruno Targhetta" userId="a1664040-33ea-4ca7-90a0-78aeb50c2181" providerId="ADAL" clId="{AB941287-E349-4C0C-90CC-A186BD786A84}" dt="2022-08-11T14:15:13.159" v="736" actId="1076"/>
        <pc:sldMkLst>
          <pc:docMk/>
          <pc:sldMk cId="3960164524" sldId="3938"/>
        </pc:sldMkLst>
        <pc:picChg chg="add mod">
          <ac:chgData name="Bruno Targhetta" userId="a1664040-33ea-4ca7-90a0-78aeb50c2181" providerId="ADAL" clId="{AB941287-E349-4C0C-90CC-A186BD786A84}" dt="2022-08-11T14:15:13.159" v="736" actId="1076"/>
          <ac:picMkLst>
            <pc:docMk/>
            <pc:sldMk cId="3960164524" sldId="3938"/>
            <ac:picMk id="4" creationId="{FAD1AD54-E421-F5F7-6793-69E4B8A4800E}"/>
          </ac:picMkLst>
        </pc:picChg>
      </pc:sldChg>
      <pc:sldChg chg="modSp new del mod">
        <pc:chgData name="Bruno Targhetta" userId="a1664040-33ea-4ca7-90a0-78aeb50c2181" providerId="ADAL" clId="{AB941287-E349-4C0C-90CC-A186BD786A84}" dt="2022-08-11T14:19:06.305" v="751" actId="47"/>
        <pc:sldMkLst>
          <pc:docMk/>
          <pc:sldMk cId="3097181210" sldId="3939"/>
        </pc:sldMkLst>
        <pc:spChg chg="mod">
          <ac:chgData name="Bruno Targhetta" userId="a1664040-33ea-4ca7-90a0-78aeb50c2181" providerId="ADAL" clId="{AB941287-E349-4C0C-90CC-A186BD786A84}" dt="2022-08-11T14:16:32.529" v="750" actId="20577"/>
          <ac:spMkLst>
            <pc:docMk/>
            <pc:sldMk cId="3097181210" sldId="3939"/>
            <ac:spMk id="2" creationId="{544F6ED2-41CA-039C-07DA-20BB709C86ED}"/>
          </ac:spMkLst>
        </pc:spChg>
      </pc:sldChg>
    </pc:docChg>
  </pc:docChgLst>
  <pc:docChgLst>
    <pc:chgData name="Bruno Targhetta" userId="a1664040-33ea-4ca7-90a0-78aeb50c2181" providerId="ADAL" clId="{0B91B5DE-CBFA-421E-B462-AD4658B33B3E}"/>
    <pc:docChg chg="undo custSel delSld modSld">
      <pc:chgData name="Bruno Targhetta" userId="a1664040-33ea-4ca7-90a0-78aeb50c2181" providerId="ADAL" clId="{0B91B5DE-CBFA-421E-B462-AD4658B33B3E}" dt="2022-08-19T19:23:23.368" v="187" actId="20577"/>
      <pc:docMkLst>
        <pc:docMk/>
      </pc:docMkLst>
      <pc:sldChg chg="modSp mod">
        <pc:chgData name="Bruno Targhetta" userId="a1664040-33ea-4ca7-90a0-78aeb50c2181" providerId="ADAL" clId="{0B91B5DE-CBFA-421E-B462-AD4658B33B3E}" dt="2022-08-12T21:10:24.348" v="30" actId="6549"/>
        <pc:sldMkLst>
          <pc:docMk/>
          <pc:sldMk cId="4136296425" sldId="887"/>
        </pc:sldMkLst>
        <pc:spChg chg="mod">
          <ac:chgData name="Bruno Targhetta" userId="a1664040-33ea-4ca7-90a0-78aeb50c2181" providerId="ADAL" clId="{0B91B5DE-CBFA-421E-B462-AD4658B33B3E}" dt="2022-08-12T21:10:24.348" v="30" actId="6549"/>
          <ac:spMkLst>
            <pc:docMk/>
            <pc:sldMk cId="4136296425" sldId="887"/>
            <ac:spMk id="102" creationId="{00000000-0000-0000-0000-000000000000}"/>
          </ac:spMkLst>
        </pc:spChg>
      </pc:sldChg>
      <pc:sldChg chg="addSp modSp mod">
        <pc:chgData name="Bruno Targhetta" userId="a1664040-33ea-4ca7-90a0-78aeb50c2181" providerId="ADAL" clId="{0B91B5DE-CBFA-421E-B462-AD4658B33B3E}" dt="2022-08-12T21:22:09.384" v="184" actId="1076"/>
        <pc:sldMkLst>
          <pc:docMk/>
          <pc:sldMk cId="3807861652" sldId="3280"/>
        </pc:sldMkLst>
        <pc:spChg chg="mod">
          <ac:chgData name="Bruno Targhetta" userId="a1664040-33ea-4ca7-90a0-78aeb50c2181" providerId="ADAL" clId="{0B91B5DE-CBFA-421E-B462-AD4658B33B3E}" dt="2022-08-12T21:22:09.384" v="184" actId="1076"/>
          <ac:spMkLst>
            <pc:docMk/>
            <pc:sldMk cId="3807861652" sldId="3280"/>
            <ac:spMk id="2" creationId="{7C5802A3-C6DC-64D8-EA8E-98C93070BBB8}"/>
          </ac:spMkLst>
        </pc:spChg>
        <pc:spChg chg="mod">
          <ac:chgData name="Bruno Targhetta" userId="a1664040-33ea-4ca7-90a0-78aeb50c2181" providerId="ADAL" clId="{0B91B5DE-CBFA-421E-B462-AD4658B33B3E}" dt="2022-08-12T21:21:43.735" v="180" actId="1076"/>
          <ac:spMkLst>
            <pc:docMk/>
            <pc:sldMk cId="3807861652" sldId="3280"/>
            <ac:spMk id="3" creationId="{54FA04A3-01A5-6F52-A99F-1B688479EC29}"/>
          </ac:spMkLst>
        </pc:spChg>
        <pc:spChg chg="mod">
          <ac:chgData name="Bruno Targhetta" userId="a1664040-33ea-4ca7-90a0-78aeb50c2181" providerId="ADAL" clId="{0B91B5DE-CBFA-421E-B462-AD4658B33B3E}" dt="2022-08-12T21:21:49.943" v="181" actId="1076"/>
          <ac:spMkLst>
            <pc:docMk/>
            <pc:sldMk cId="3807861652" sldId="3280"/>
            <ac:spMk id="4" creationId="{5CCC06C8-F87B-6327-309D-D3D528305BD2}"/>
          </ac:spMkLst>
        </pc:spChg>
        <pc:spChg chg="add mod">
          <ac:chgData name="Bruno Targhetta" userId="a1664040-33ea-4ca7-90a0-78aeb50c2181" providerId="ADAL" clId="{0B91B5DE-CBFA-421E-B462-AD4658B33B3E}" dt="2022-08-12T21:21:58.869" v="183" actId="1076"/>
          <ac:spMkLst>
            <pc:docMk/>
            <pc:sldMk cId="3807861652" sldId="3280"/>
            <ac:spMk id="5" creationId="{4D96B90F-809A-D8FA-CFC7-6DDA03A778AD}"/>
          </ac:spMkLst>
        </pc:spChg>
        <pc:spChg chg="mod">
          <ac:chgData name="Bruno Targhetta" userId="a1664040-33ea-4ca7-90a0-78aeb50c2181" providerId="ADAL" clId="{0B91B5DE-CBFA-421E-B462-AD4658B33B3E}" dt="2022-08-12T21:21:34.521" v="176" actId="1076"/>
          <ac:spMkLst>
            <pc:docMk/>
            <pc:sldMk cId="3807861652" sldId="3280"/>
            <ac:spMk id="39" creationId="{2E85B1C1-E2BC-4349-B0F6-EFDDA3CB9FD9}"/>
          </ac:spMkLst>
        </pc:spChg>
      </pc:sldChg>
      <pc:sldChg chg="modSp mod">
        <pc:chgData name="Bruno Targhetta" userId="a1664040-33ea-4ca7-90a0-78aeb50c2181" providerId="ADAL" clId="{0B91B5DE-CBFA-421E-B462-AD4658B33B3E}" dt="2022-08-19T19:23:23.368" v="187" actId="20577"/>
        <pc:sldMkLst>
          <pc:docMk/>
          <pc:sldMk cId="1424690072" sldId="3935"/>
        </pc:sldMkLst>
        <pc:spChg chg="mod">
          <ac:chgData name="Bruno Targhetta" userId="a1664040-33ea-4ca7-90a0-78aeb50c2181" providerId="ADAL" clId="{0B91B5DE-CBFA-421E-B462-AD4658B33B3E}" dt="2022-08-19T19:23:23.368" v="187" actId="20577"/>
          <ac:spMkLst>
            <pc:docMk/>
            <pc:sldMk cId="1424690072" sldId="3935"/>
            <ac:spMk id="9" creationId="{97A2E11D-CE0C-5A4B-85FD-F853E472A540}"/>
          </ac:spMkLst>
        </pc:spChg>
      </pc:sldChg>
      <pc:sldChg chg="addSp delSp modSp mod">
        <pc:chgData name="Bruno Targhetta" userId="a1664040-33ea-4ca7-90a0-78aeb50c2181" providerId="ADAL" clId="{0B91B5DE-CBFA-421E-B462-AD4658B33B3E}" dt="2022-08-12T21:05:26.881" v="3" actId="1076"/>
        <pc:sldMkLst>
          <pc:docMk/>
          <pc:sldMk cId="518791809" sldId="3937"/>
        </pc:sldMkLst>
        <pc:picChg chg="del">
          <ac:chgData name="Bruno Targhetta" userId="a1664040-33ea-4ca7-90a0-78aeb50c2181" providerId="ADAL" clId="{0B91B5DE-CBFA-421E-B462-AD4658B33B3E}" dt="2022-08-12T21:04:24.758" v="0" actId="478"/>
          <ac:picMkLst>
            <pc:docMk/>
            <pc:sldMk cId="518791809" sldId="3937"/>
            <ac:picMk id="4" creationId="{525B1D17-9AD0-B157-B039-36D6E9EDBC8F}"/>
          </ac:picMkLst>
        </pc:picChg>
        <pc:picChg chg="add mod">
          <ac:chgData name="Bruno Targhetta" userId="a1664040-33ea-4ca7-90a0-78aeb50c2181" providerId="ADAL" clId="{0B91B5DE-CBFA-421E-B462-AD4658B33B3E}" dt="2022-08-12T21:05:26.881" v="3" actId="1076"/>
          <ac:picMkLst>
            <pc:docMk/>
            <pc:sldMk cId="518791809" sldId="3937"/>
            <ac:picMk id="5" creationId="{9827E441-B253-3ADC-F835-43808817765B}"/>
          </ac:picMkLst>
        </pc:picChg>
      </pc:sldChg>
      <pc:sldChg chg="del">
        <pc:chgData name="Bruno Targhetta" userId="a1664040-33ea-4ca7-90a0-78aeb50c2181" providerId="ADAL" clId="{0B91B5DE-CBFA-421E-B462-AD4658B33B3E}" dt="2022-08-12T21:13:20.577" v="162" actId="47"/>
        <pc:sldMkLst>
          <pc:docMk/>
          <pc:sldMk cId="3960164524" sldId="3938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010A70-63A1-4604-B5A8-AFC814C985AF}" type="datetimeFigureOut">
              <a:rPr lang="en-US" smtClean="0"/>
              <a:t>8/18/2022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AE8862-DB5F-43F0-B8B4-54D3584255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961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Shape 468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69" name="Shape 46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80517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Shape 766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67" name="Shape 76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76607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05" name="Shape 10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/>
            </a:pPr>
            <a:r>
              <a:t>Agenda</a:t>
            </a:r>
          </a:p>
          <a:p>
            <a:r>
              <a:t>General Template Guidance: Information to help you make good presentations.</a:t>
            </a:r>
          </a:p>
          <a:p>
            <a:r>
              <a:t>Standard / Static Slides: Some key Endava slides/lockups that, in general, should only be modified by marketing.</a:t>
            </a:r>
          </a:p>
          <a:p>
            <a:r>
              <a:t>Template Slides: A selection of template slides for use in Endava presentations.</a:t>
            </a:r>
          </a:p>
          <a:p>
            <a:r>
              <a:t>Larger Format Template Slides: Template slides with larger content.</a:t>
            </a:r>
          </a:p>
          <a:p>
            <a:r>
              <a:t>Icon Library: A selection of hundreds of icons to use in Endava presentations.</a:t>
            </a:r>
          </a:p>
        </p:txBody>
      </p:sp>
    </p:spTree>
    <p:extLst>
      <p:ext uri="{BB962C8B-B14F-4D97-AF65-F5344CB8AC3E}">
        <p14:creationId xmlns:p14="http://schemas.microsoft.com/office/powerpoint/2010/main" val="456442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Shape 77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78" name="Shape 77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/>
            </a:pPr>
            <a:r>
              <a:rPr lang="en-US"/>
              <a:t>One pager Case Study Template 1 – with 3 achievements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9412595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947753" y="6540500"/>
            <a:ext cx="290144" cy="287258"/>
          </a:xfrm>
          <a:prstGeom prst="rect">
            <a:avLst/>
          </a:prstGeom>
        </p:spPr>
        <p:txBody>
          <a:bodyPr/>
          <a:lstStyle>
            <a:lvl1pPr algn="ctr">
              <a:defRPr sz="1200" b="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5B6A64-0381-AB42-A5D0-0BAF47E6EC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3000"/>
            </a:lvl1pPr>
          </a:lstStyle>
          <a:p>
            <a:r>
              <a:rPr lang="en-GB"/>
              <a:t>Click to edit Master title style</a:t>
            </a:r>
            <a:endParaRPr lang="en-RO"/>
          </a:p>
        </p:txBody>
      </p:sp>
    </p:spTree>
    <p:extLst>
      <p:ext uri="{BB962C8B-B14F-4D97-AF65-F5344CB8AC3E}">
        <p14:creationId xmlns:p14="http://schemas.microsoft.com/office/powerpoint/2010/main" val="686567906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Minimal Footer - 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28CF83-0BCF-FB4F-A59E-E902A63447C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8804" y="6646123"/>
            <a:ext cx="215279" cy="160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606802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299652-873B-6043-8DB0-461CF8A81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RO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BF97BD-94D3-3944-ADD5-D3B1C3A23E9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en-RO" smtClean="0"/>
              <a:t>‹#›</a:t>
            </a:fld>
            <a:endParaRPr lang="en-RO"/>
          </a:p>
        </p:txBody>
      </p:sp>
    </p:spTree>
    <p:extLst>
      <p:ext uri="{BB962C8B-B14F-4D97-AF65-F5344CB8AC3E}">
        <p14:creationId xmlns:p14="http://schemas.microsoft.com/office/powerpoint/2010/main" val="2594872961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Header and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65280474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 No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ZA"/>
              <a:t>Add a footer</a:t>
            </a:r>
          </a:p>
        </p:txBody>
      </p:sp>
    </p:spTree>
    <p:extLst>
      <p:ext uri="{BB962C8B-B14F-4D97-AF65-F5344CB8AC3E}">
        <p14:creationId xmlns:p14="http://schemas.microsoft.com/office/powerpoint/2010/main" val="17289666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eader and Footer - 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30" name="Client Name  Presentation Title  -  1. Chapter Name"/>
          <p:cNvSpPr txBox="1">
            <a:spLocks noGrp="1"/>
          </p:cNvSpPr>
          <p:nvPr>
            <p:ph type="body" sz="quarter" idx="13"/>
          </p:nvPr>
        </p:nvSpPr>
        <p:spPr>
          <a:xfrm>
            <a:off x="851643" y="7404"/>
            <a:ext cx="4959690" cy="390491"/>
          </a:xfrm>
          <a:prstGeom prst="rect">
            <a:avLst/>
          </a:prstGeom>
        </p:spPr>
        <p:txBody>
          <a:bodyPr wrap="none" lIns="71437" tIns="71437" rIns="71437" bIns="71437">
            <a:spAutoFit/>
          </a:bodyPr>
          <a:lstStyle>
            <a:lvl1pPr marL="0" indent="0">
              <a:buSzTx/>
              <a:buNone/>
              <a:defRPr sz="1600"/>
            </a:lvl1pPr>
          </a:lstStyle>
          <a:p>
            <a:pPr marL="0" indent="0">
              <a:buSzTx/>
              <a:buNone/>
              <a:defRPr sz="1600"/>
            </a:pPr>
            <a:r>
              <a:rPr b="1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rPr>
              <a:t>Client Name  </a:t>
            </a:r>
            <a:r>
              <a:rPr>
                <a:solidFill>
                  <a:srgbClr val="FFFFFF"/>
                </a:solidFill>
              </a:rPr>
              <a:t>Presentation Title  -  </a:t>
            </a:r>
            <a:r>
              <a:rPr b="1">
                <a:solidFill>
                  <a:srgbClr val="DE411B"/>
                </a:solidFill>
                <a:latin typeface="+mn-lt"/>
                <a:ea typeface="+mn-ea"/>
                <a:cs typeface="+mn-cs"/>
                <a:sym typeface="Helvetica"/>
              </a:rPr>
              <a:t>1. Chapter Name</a:t>
            </a:r>
          </a:p>
        </p:txBody>
      </p:sp>
    </p:spTree>
    <p:extLst>
      <p:ext uri="{BB962C8B-B14F-4D97-AF65-F5344CB8AC3E}">
        <p14:creationId xmlns:p14="http://schemas.microsoft.com/office/powerpoint/2010/main" val="2262898115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eader and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21" name="Client Name  Presentation Title  -  1. Chapter Name"/>
          <p:cNvSpPr txBox="1">
            <a:spLocks noGrp="1"/>
          </p:cNvSpPr>
          <p:nvPr>
            <p:ph type="body" sz="quarter" idx="13"/>
          </p:nvPr>
        </p:nvSpPr>
        <p:spPr>
          <a:xfrm>
            <a:off x="851643" y="7404"/>
            <a:ext cx="4959690" cy="390491"/>
          </a:xfrm>
          <a:prstGeom prst="rect">
            <a:avLst/>
          </a:prstGeom>
        </p:spPr>
        <p:txBody>
          <a:bodyPr wrap="none" lIns="71437" tIns="71437" rIns="71437" bIns="71437">
            <a:spAutoFit/>
          </a:bodyPr>
          <a:lstStyle>
            <a:lvl1pPr marL="0" indent="0">
              <a:buSzTx/>
              <a:buNone/>
              <a:defRPr sz="1600"/>
            </a:lvl1pPr>
          </a:lstStyle>
          <a:p>
            <a:pPr marL="0" indent="0">
              <a:buSzTx/>
              <a:buNone/>
              <a:defRPr sz="1600"/>
            </a:pPr>
            <a:r>
              <a:rPr b="1">
                <a:solidFill>
                  <a:srgbClr val="929292"/>
                </a:solidFill>
                <a:latin typeface="+mn-lt"/>
                <a:ea typeface="+mn-ea"/>
                <a:cs typeface="+mn-cs"/>
                <a:sym typeface="Helvetica"/>
              </a:rPr>
              <a:t>Client Name  </a:t>
            </a:r>
            <a:r>
              <a:rPr>
                <a:solidFill>
                  <a:srgbClr val="929292"/>
                </a:solidFill>
              </a:rPr>
              <a:t>Presentation Title  - </a:t>
            </a:r>
            <a:r>
              <a:t> </a:t>
            </a:r>
            <a:r>
              <a:rPr b="1">
                <a:solidFill>
                  <a:srgbClr val="DE411B"/>
                </a:solidFill>
                <a:latin typeface="+mn-lt"/>
                <a:ea typeface="+mn-ea"/>
                <a:cs typeface="+mn-cs"/>
                <a:sym typeface="Helvetica"/>
              </a:rPr>
              <a:t>1. Chapter Name</a:t>
            </a:r>
          </a:p>
        </p:txBody>
      </p:sp>
    </p:spTree>
    <p:extLst>
      <p:ext uri="{BB962C8B-B14F-4D97-AF65-F5344CB8AC3E}">
        <p14:creationId xmlns:p14="http://schemas.microsoft.com/office/powerpoint/2010/main" val="3563220456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Minimal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08996" y="6644723"/>
            <a:ext cx="227627" cy="225703"/>
          </a:xfrm>
          <a:prstGeom prst="rect">
            <a:avLst/>
          </a:prstGeom>
        </p:spPr>
        <p:txBody>
          <a:bodyPr/>
          <a:lstStyle>
            <a:lvl1pPr algn="r">
              <a:defRPr sz="800" b="1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  <p:sp>
        <p:nvSpPr>
          <p:cNvPr id="79" name="Image"/>
          <p:cNvSpPr>
            <a:spLocks noGrp="1"/>
          </p:cNvSpPr>
          <p:nvPr>
            <p:ph type="pic" sz="quarter" idx="21"/>
          </p:nvPr>
        </p:nvSpPr>
        <p:spPr>
          <a:xfrm>
            <a:off x="48804" y="6650279"/>
            <a:ext cx="214253" cy="16033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58250420"/>
      </p:ext>
    </p:extLst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Minimal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D33DE6-C1C8-5F49-85AF-C0BA0848938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8804" y="6646123"/>
            <a:ext cx="215279" cy="160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387753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/>
          <p:cNvSpPr/>
          <p:nvPr/>
        </p:nvSpPr>
        <p:spPr>
          <a:xfrm>
            <a:off x="889000" y="-1588"/>
            <a:ext cx="206834" cy="24272"/>
          </a:xfrm>
          <a:prstGeom prst="rect">
            <a:avLst/>
          </a:prstGeom>
          <a:solidFill>
            <a:srgbClr val="DE411B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>
              <a:lnSpc>
                <a:spcPct val="100000"/>
              </a:lnSpc>
              <a:defRPr sz="3200" cap="none" spc="0"/>
            </a:pPr>
            <a:endParaRPr sz="1600"/>
          </a:p>
        </p:txBody>
      </p:sp>
      <p:sp>
        <p:nvSpPr>
          <p:cNvPr id="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08996" y="6644723"/>
            <a:ext cx="227627" cy="225703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r" defTabSz="412750">
              <a:lnSpc>
                <a:spcPct val="100000"/>
              </a:lnSpc>
              <a:defRPr sz="800" cap="none" spc="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4" name="Client name  //  presentation name  //  © Copyright 2020 Endava  //  Confidential and Proprietary  //  Version 1.0"/>
          <p:cNvSpPr txBox="1"/>
          <p:nvPr/>
        </p:nvSpPr>
        <p:spPr>
          <a:xfrm>
            <a:off x="337044" y="6648214"/>
            <a:ext cx="10661431" cy="1644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/>
          <a:p>
            <a:pPr defTabSz="410766">
              <a:defRPr sz="1200" b="0" spc="119">
                <a:solidFill>
                  <a:srgbClr val="929292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GB" sz="600" b="1">
                <a:latin typeface="+mn-lt"/>
                <a:ea typeface="+mn-ea"/>
                <a:cs typeface="+mn-cs"/>
                <a:sym typeface="Helvetica"/>
              </a:rPr>
              <a:t>Client name </a:t>
            </a:r>
            <a:r>
              <a:rPr lang="en-GB" sz="600"/>
              <a:t>// </a:t>
            </a:r>
            <a:r>
              <a:rPr lang="en-GB" sz="600" b="1">
                <a:latin typeface="+mn-lt"/>
                <a:ea typeface="+mn-ea"/>
                <a:cs typeface="+mn-cs"/>
                <a:sym typeface="Helvetica"/>
              </a:rPr>
              <a:t> </a:t>
            </a:r>
            <a:r>
              <a:rPr lang="en-GB" sz="600"/>
              <a:t>proposal  //  © Copyright 2021 Endava  //  Confidential and Proprietary  //  Version 1.0</a:t>
            </a:r>
          </a:p>
        </p:txBody>
      </p:sp>
      <p:sp>
        <p:nvSpPr>
          <p:cNvPr id="6" name="Body Level One…"/>
          <p:cNvSpPr txBox="1">
            <a:spLocks noGrp="1"/>
          </p:cNvSpPr>
          <p:nvPr>
            <p:ph type="body" idx="1"/>
          </p:nvPr>
        </p:nvSpPr>
        <p:spPr>
          <a:xfrm>
            <a:off x="844550" y="1574800"/>
            <a:ext cx="10502900" cy="4648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rPr lang="en-GB"/>
              <a:t>Body level one</a:t>
            </a:r>
          </a:p>
          <a:p>
            <a:pPr lvl="1"/>
            <a:r>
              <a:rPr lang="en-GB"/>
              <a:t>Body level two</a:t>
            </a:r>
          </a:p>
          <a:p>
            <a:pPr lvl="2"/>
            <a:r>
              <a:rPr lang="en-GB"/>
              <a:t>Body level three</a:t>
            </a:r>
          </a:p>
          <a:p>
            <a:pPr lvl="3"/>
            <a:r>
              <a:rPr lang="en-GB"/>
              <a:t>Body level four</a:t>
            </a:r>
          </a:p>
          <a:p>
            <a:pPr lvl="4"/>
            <a:r>
              <a:rPr lang="en-GB"/>
              <a:t>Body level five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CAD3690-743F-304B-BC3C-3FB1778AF882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48804" y="6646123"/>
            <a:ext cx="215279" cy="160338"/>
          </a:xfrm>
          <a:prstGeom prst="rect">
            <a:avLst/>
          </a:prstGeom>
        </p:spPr>
      </p:pic>
      <p:sp>
        <p:nvSpPr>
          <p:cNvPr id="11" name="Title Placeholder 10">
            <a:extLst>
              <a:ext uri="{FF2B5EF4-FFF2-40B4-BE49-F238E27FC236}">
                <a16:creationId xmlns:a16="http://schemas.microsoft.com/office/drawing/2014/main" id="{9A51FF35-04BE-EC4C-98ED-E33A427F33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RO"/>
          </a:p>
        </p:txBody>
      </p:sp>
    </p:spTree>
    <p:extLst>
      <p:ext uri="{BB962C8B-B14F-4D97-AF65-F5344CB8AC3E}">
        <p14:creationId xmlns:p14="http://schemas.microsoft.com/office/powerpoint/2010/main" val="63112798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transition spd="med"/>
  <p:txStyles>
    <p:titleStyle>
      <a:lvl1pPr marL="0" marR="0" indent="0" algn="l" defTabSz="235131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500" b="1" i="0" u="none" strike="noStrike" cap="none" spc="-105" baseline="0">
          <a:solidFill>
            <a:schemeClr val="bg2"/>
          </a:solidFill>
          <a:uFillTx/>
          <a:latin typeface="+mn-lt"/>
          <a:ea typeface="+mn-ea"/>
          <a:cs typeface="+mn-cs"/>
          <a:sym typeface="Helvetica"/>
        </a:defRPr>
      </a:lvl1pPr>
      <a:lvl2pPr marL="0" marR="0" indent="0" algn="l" defTabSz="235131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500" b="1" i="0" u="none" strike="noStrike" cap="none" spc="-105" baseline="0"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2pPr>
      <a:lvl3pPr marL="0" marR="0" indent="0" algn="l" defTabSz="235131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500" b="1" i="0" u="none" strike="noStrike" cap="none" spc="-105" baseline="0"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3pPr>
      <a:lvl4pPr marL="0" marR="0" indent="0" algn="l" defTabSz="235131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500" b="1" i="0" u="none" strike="noStrike" cap="none" spc="-105" baseline="0"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4pPr>
      <a:lvl5pPr marL="0" marR="0" indent="0" algn="l" defTabSz="235131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500" b="1" i="0" u="none" strike="noStrike" cap="none" spc="-105" baseline="0"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5pPr>
      <a:lvl6pPr marL="0" marR="0" indent="0" algn="l" defTabSz="235131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500" b="1" i="0" u="none" strike="noStrike" cap="none" spc="-105" baseline="0"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6pPr>
      <a:lvl7pPr marL="0" marR="0" indent="0" algn="l" defTabSz="235131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500" b="1" i="0" u="none" strike="noStrike" cap="none" spc="-105" baseline="0"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7pPr>
      <a:lvl8pPr marL="0" marR="0" indent="0" algn="l" defTabSz="235131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500" b="1" i="0" u="none" strike="noStrike" cap="none" spc="-105" baseline="0"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8pPr>
      <a:lvl9pPr marL="0" marR="0" indent="0" algn="l" defTabSz="235131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500" b="1" i="0" u="none" strike="noStrike" cap="none" spc="-105" baseline="0"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9pPr>
    </p:titleStyle>
    <p:bodyStyle>
      <a:lvl1pPr marL="132292" marR="0" indent="-132292" algn="l" defTabSz="410766" rtl="0" latinLnBrk="0">
        <a:lnSpc>
          <a:spcPct val="100000"/>
        </a:lnSpc>
        <a:spcBef>
          <a:spcPts val="1500"/>
        </a:spcBef>
        <a:spcAft>
          <a:spcPts val="0"/>
        </a:spcAft>
        <a:buClrTx/>
        <a:buSzPct val="125000"/>
        <a:buFontTx/>
        <a:buChar char="•"/>
        <a:tabLst/>
        <a:defRPr sz="1000" b="0" i="0" u="none" strike="noStrike" cap="none" spc="0" baseline="0">
          <a:solidFill>
            <a:srgbClr val="5E5E5E"/>
          </a:solidFill>
          <a:uFillTx/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  <a:sym typeface="Helvetica Light"/>
        </a:defRPr>
      </a:lvl1pPr>
      <a:lvl2pPr marL="449792" marR="0" indent="-132292" algn="l" defTabSz="410766" rtl="0" latinLnBrk="0">
        <a:lnSpc>
          <a:spcPct val="100000"/>
        </a:lnSpc>
        <a:spcBef>
          <a:spcPts val="1500"/>
        </a:spcBef>
        <a:spcAft>
          <a:spcPts val="0"/>
        </a:spcAft>
        <a:buClrTx/>
        <a:buSzPct val="125000"/>
        <a:buFontTx/>
        <a:buChar char="•"/>
        <a:tabLst/>
        <a:defRPr sz="1000" b="0" i="0" u="none" strike="noStrike" cap="none" spc="0" baseline="0">
          <a:solidFill>
            <a:srgbClr val="5E5E5E"/>
          </a:solidFill>
          <a:uFillTx/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  <a:sym typeface="Helvetica Light"/>
        </a:defRPr>
      </a:lvl2pPr>
      <a:lvl3pPr marL="767292" marR="0" indent="-132292" algn="l" defTabSz="410766" rtl="0" latinLnBrk="0">
        <a:lnSpc>
          <a:spcPct val="100000"/>
        </a:lnSpc>
        <a:spcBef>
          <a:spcPts val="1500"/>
        </a:spcBef>
        <a:spcAft>
          <a:spcPts val="0"/>
        </a:spcAft>
        <a:buClrTx/>
        <a:buSzPct val="125000"/>
        <a:buFontTx/>
        <a:buChar char="•"/>
        <a:tabLst/>
        <a:defRPr sz="1000" b="0" i="0" u="none" strike="noStrike" cap="none" spc="0" baseline="0">
          <a:solidFill>
            <a:srgbClr val="5E5E5E"/>
          </a:solidFill>
          <a:uFillTx/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  <a:sym typeface="Helvetica Light"/>
        </a:defRPr>
      </a:lvl3pPr>
      <a:lvl4pPr marL="1084792" marR="0" indent="-132292" algn="l" defTabSz="410766" rtl="0" latinLnBrk="0">
        <a:lnSpc>
          <a:spcPct val="100000"/>
        </a:lnSpc>
        <a:spcBef>
          <a:spcPts val="1500"/>
        </a:spcBef>
        <a:spcAft>
          <a:spcPts val="0"/>
        </a:spcAft>
        <a:buClrTx/>
        <a:buSzPct val="125000"/>
        <a:buFontTx/>
        <a:buChar char="•"/>
        <a:tabLst/>
        <a:defRPr sz="1000" b="0" i="0" u="none" strike="noStrike" cap="none" spc="0" baseline="0">
          <a:solidFill>
            <a:srgbClr val="5E5E5E"/>
          </a:solidFill>
          <a:uFillTx/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  <a:sym typeface="Helvetica Light"/>
        </a:defRPr>
      </a:lvl4pPr>
      <a:lvl5pPr marL="1402292" marR="0" indent="-132292" algn="l" defTabSz="410766" rtl="0" latinLnBrk="0">
        <a:lnSpc>
          <a:spcPct val="100000"/>
        </a:lnSpc>
        <a:spcBef>
          <a:spcPts val="1500"/>
        </a:spcBef>
        <a:spcAft>
          <a:spcPts val="0"/>
        </a:spcAft>
        <a:buClrTx/>
        <a:buSzPct val="125000"/>
        <a:buFontTx/>
        <a:buChar char="•"/>
        <a:tabLst/>
        <a:defRPr sz="1000" b="0" i="0" u="none" strike="noStrike" cap="none" spc="0" baseline="0">
          <a:solidFill>
            <a:srgbClr val="5E5E5E"/>
          </a:solidFill>
          <a:uFillTx/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  <a:sym typeface="Helvetica Light"/>
        </a:defRPr>
      </a:lvl5pPr>
      <a:lvl6pPr marL="1719792" marR="0" indent="-132292" algn="l" defTabSz="410766" rtl="0" latinLnBrk="0">
        <a:lnSpc>
          <a:spcPct val="100000"/>
        </a:lnSpc>
        <a:spcBef>
          <a:spcPts val="1500"/>
        </a:spcBef>
        <a:spcAft>
          <a:spcPts val="0"/>
        </a:spcAft>
        <a:buClrTx/>
        <a:buSzPct val="125000"/>
        <a:buFontTx/>
        <a:buChar char="•"/>
        <a:tabLst/>
        <a:defRPr sz="1000" b="0" i="0" u="none" strike="noStrike" cap="none" spc="0" baseline="0">
          <a:solidFill>
            <a:srgbClr val="5E5E5E"/>
          </a:solidFill>
          <a:uFillTx/>
          <a:latin typeface="Helvetica Light"/>
          <a:ea typeface="Helvetica Light"/>
          <a:cs typeface="Helvetica Light"/>
          <a:sym typeface="Helvetica Light"/>
        </a:defRPr>
      </a:lvl6pPr>
      <a:lvl7pPr marL="2037292" marR="0" indent="-132292" algn="l" defTabSz="410766" rtl="0" latinLnBrk="0">
        <a:lnSpc>
          <a:spcPct val="100000"/>
        </a:lnSpc>
        <a:spcBef>
          <a:spcPts val="1500"/>
        </a:spcBef>
        <a:spcAft>
          <a:spcPts val="0"/>
        </a:spcAft>
        <a:buClrTx/>
        <a:buSzPct val="125000"/>
        <a:buFontTx/>
        <a:buChar char="•"/>
        <a:tabLst/>
        <a:defRPr sz="1000" b="0" i="0" u="none" strike="noStrike" cap="none" spc="0" baseline="0">
          <a:solidFill>
            <a:srgbClr val="5E5E5E"/>
          </a:solidFill>
          <a:uFillTx/>
          <a:latin typeface="Helvetica Light"/>
          <a:ea typeface="Helvetica Light"/>
          <a:cs typeface="Helvetica Light"/>
          <a:sym typeface="Helvetica Light"/>
        </a:defRPr>
      </a:lvl7pPr>
      <a:lvl8pPr marL="2354792" marR="0" indent="-132292" algn="l" defTabSz="410766" rtl="0" latinLnBrk="0">
        <a:lnSpc>
          <a:spcPct val="100000"/>
        </a:lnSpc>
        <a:spcBef>
          <a:spcPts val="1500"/>
        </a:spcBef>
        <a:spcAft>
          <a:spcPts val="0"/>
        </a:spcAft>
        <a:buClrTx/>
        <a:buSzPct val="125000"/>
        <a:buFontTx/>
        <a:buChar char="•"/>
        <a:tabLst/>
        <a:defRPr sz="1000" b="0" i="0" u="none" strike="noStrike" cap="none" spc="0" baseline="0">
          <a:solidFill>
            <a:srgbClr val="5E5E5E"/>
          </a:solidFill>
          <a:uFillTx/>
          <a:latin typeface="Helvetica Light"/>
          <a:ea typeface="Helvetica Light"/>
          <a:cs typeface="Helvetica Light"/>
          <a:sym typeface="Helvetica Light"/>
        </a:defRPr>
      </a:lvl8pPr>
      <a:lvl9pPr marL="2672292" marR="0" indent="-132292" algn="l" defTabSz="410766" rtl="0" latinLnBrk="0">
        <a:lnSpc>
          <a:spcPct val="100000"/>
        </a:lnSpc>
        <a:spcBef>
          <a:spcPts val="1500"/>
        </a:spcBef>
        <a:spcAft>
          <a:spcPts val="0"/>
        </a:spcAft>
        <a:buClrTx/>
        <a:buSzPct val="125000"/>
        <a:buFontTx/>
        <a:buChar char="•"/>
        <a:tabLst/>
        <a:defRPr sz="1000" b="0" i="0" u="none" strike="noStrike" cap="none" spc="0" baseline="0">
          <a:solidFill>
            <a:srgbClr val="5E5E5E"/>
          </a:solidFill>
          <a:uFillTx/>
          <a:latin typeface="Helvetica Light"/>
          <a:ea typeface="Helvetica Light"/>
          <a:cs typeface="Helvetica Light"/>
          <a:sym typeface="Helvetica Light"/>
        </a:defRPr>
      </a:lvl9pPr>
    </p:bodyStyle>
    <p:otherStyle>
      <a:lvl1pPr marL="0" marR="0" indent="0" algn="r" defTabSz="41275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1pPr>
      <a:lvl2pPr marL="0" marR="0" indent="114300" algn="r" defTabSz="41275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2pPr>
      <a:lvl3pPr marL="0" marR="0" indent="228600" algn="r" defTabSz="41275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3pPr>
      <a:lvl4pPr marL="0" marR="0" indent="342900" algn="r" defTabSz="41275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4pPr>
      <a:lvl5pPr marL="0" marR="0" indent="457200" algn="r" defTabSz="41275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5pPr>
      <a:lvl6pPr marL="0" marR="0" indent="571500" algn="r" defTabSz="41275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6pPr>
      <a:lvl7pPr marL="0" marR="0" indent="685800" algn="r" defTabSz="41275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7pPr>
      <a:lvl8pPr marL="0" marR="0" indent="800100" algn="r" defTabSz="41275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8pPr>
      <a:lvl9pPr marL="0" marR="0" indent="914400" algn="r" defTabSz="41275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runotarghetta/CityInfo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endava.sharepoint.com/sites/SharePointROD/Development/Training/SitePages/E-Learning.aspx#how-do-i-request-access" TargetMode="External"/><Relationship Id="rId4" Type="http://schemas.openxmlformats.org/officeDocument/2006/relationships/hyperlink" Target="https://app.pluralsight.com/library/courses/asp-dot-net-core-6-web-api-fundamentals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Because presentation matters"/>
          <p:cNvSpPr txBox="1"/>
          <p:nvPr/>
        </p:nvSpPr>
        <p:spPr>
          <a:xfrm>
            <a:off x="1555926" y="4758935"/>
            <a:ext cx="7122066" cy="1759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25400" tIns="25400" rIns="25400" bIns="25400">
            <a:spAutoFit/>
          </a:bodyPr>
          <a:lstStyle/>
          <a:p>
            <a:pPr defTabSz="235131" hangingPunct="0">
              <a:lnSpc>
                <a:spcPct val="90000"/>
              </a:lnSpc>
            </a:pPr>
            <a:r>
              <a:rPr lang="es-AR" sz="900" b="1" kern="0" cap="all" spc="90" dirty="0" err="1">
                <a:solidFill>
                  <a:srgbClr val="FFFFFF"/>
                </a:solidFill>
                <a:latin typeface="Arial" panose="020B0604020202020204"/>
                <a:sym typeface="Helvetica"/>
              </a:rPr>
              <a:t>Support</a:t>
            </a:r>
            <a:r>
              <a:rPr lang="es-AR" sz="900" b="1" kern="0" cap="all" spc="90" dirty="0">
                <a:solidFill>
                  <a:srgbClr val="FFFFFF"/>
                </a:solidFill>
                <a:latin typeface="Arial" panose="020B0604020202020204"/>
                <a:sym typeface="Helvetica"/>
              </a:rPr>
              <a:t> training</a:t>
            </a:r>
            <a:endParaRPr sz="900" b="1" kern="0" cap="all" spc="90" dirty="0">
              <a:solidFill>
                <a:srgbClr val="FFFFFF"/>
              </a:solidFill>
              <a:latin typeface="Arial" panose="020B0604020202020204"/>
              <a:sym typeface="Helvetica"/>
            </a:endParaRPr>
          </a:p>
        </p:txBody>
      </p:sp>
      <p:sp>
        <p:nvSpPr>
          <p:cNvPr id="95" name="Endava Presentation…"/>
          <p:cNvSpPr txBox="1"/>
          <p:nvPr/>
        </p:nvSpPr>
        <p:spPr>
          <a:xfrm>
            <a:off x="1495585" y="3983082"/>
            <a:ext cx="9615884" cy="8638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25400" tIns="25400" rIns="25400" bIns="25400" anchor="t">
            <a:spAutoFit/>
          </a:bodyPr>
          <a:lstStyle/>
          <a:p>
            <a:pPr defTabSz="235131" hangingPunct="0">
              <a:lnSpc>
                <a:spcPct val="80000"/>
              </a:lnSpc>
              <a:defRPr sz="7000" cap="none" spc="-209"/>
            </a:pPr>
            <a:r>
              <a:rPr lang="es-AR" sz="2800" dirty="0"/>
              <a:t> </a:t>
            </a:r>
            <a:r>
              <a:rPr lang="es-AR" sz="5400" dirty="0" err="1"/>
              <a:t>Backend</a:t>
            </a:r>
            <a:r>
              <a:rPr lang="es-AR" sz="5400" dirty="0"/>
              <a:t> </a:t>
            </a:r>
            <a:r>
              <a:rPr lang="es-AR" sz="5400" dirty="0" err="1"/>
              <a:t>.Net</a:t>
            </a:r>
            <a:r>
              <a:rPr lang="es-AR" sz="5400" dirty="0"/>
              <a:t> </a:t>
            </a:r>
            <a:r>
              <a:rPr lang="en-US" sz="6600" b="1" kern="0" spc="-105" dirty="0">
                <a:solidFill>
                  <a:srgbClr val="FFFFFF"/>
                </a:solidFill>
                <a:latin typeface="Arial" panose="020B0604020202020204"/>
                <a:sym typeface="Helvetica"/>
              </a:rPr>
              <a:t>- </a:t>
            </a:r>
            <a:r>
              <a:rPr lang="en-US" sz="3500" b="1" kern="0" spc="-105" dirty="0">
                <a:solidFill>
                  <a:srgbClr val="DE411B"/>
                </a:solidFill>
                <a:latin typeface="Arial" panose="020B0604020202020204"/>
                <a:sym typeface="Helvetica"/>
              </a:rPr>
              <a:t>ROD</a:t>
            </a:r>
            <a:endParaRPr sz="3500" b="1" kern="0" spc="-105" dirty="0">
              <a:solidFill>
                <a:srgbClr val="FFFFFF"/>
              </a:solidFill>
              <a:latin typeface="Arial" panose="020B0604020202020204"/>
              <a:cs typeface="Arial"/>
              <a:sym typeface="Helvetica"/>
            </a:endParaRPr>
          </a:p>
        </p:txBody>
      </p:sp>
      <p:pic>
        <p:nvPicPr>
          <p:cNvPr id="9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5912" y="3079773"/>
            <a:ext cx="1358305" cy="457155"/>
          </a:xfrm>
          <a:prstGeom prst="rect">
            <a:avLst/>
          </a:prstGeom>
          <a:ln w="12700">
            <a:miter lim="400000"/>
          </a:ln>
        </p:spPr>
      </p:pic>
      <p:sp>
        <p:nvSpPr>
          <p:cNvPr id="97" name="Rectangle"/>
          <p:cNvSpPr/>
          <p:nvPr/>
        </p:nvSpPr>
        <p:spPr>
          <a:xfrm>
            <a:off x="1555926" y="3924864"/>
            <a:ext cx="206835" cy="2427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 hangingPunct="0">
              <a:defRPr sz="3200" cap="none" spc="0"/>
            </a:pPr>
            <a:endParaRPr sz="1600" b="1" kern="0">
              <a:solidFill>
                <a:srgbClr val="FFFFFF"/>
              </a:solidFill>
              <a:latin typeface="Arial" panose="020B0604020202020204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4259975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wearing sunglasses">
            <a:extLst>
              <a:ext uri="{FF2B5EF4-FFF2-40B4-BE49-F238E27FC236}">
                <a16:creationId xmlns:a16="http://schemas.microsoft.com/office/drawing/2014/main" id="{7C7B07F1-6FA0-9C3F-7AFE-81927910812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26280" r="-2853"/>
          <a:stretch/>
        </p:blipFill>
        <p:spPr>
          <a:xfrm>
            <a:off x="1228809" y="1184858"/>
            <a:ext cx="2819893" cy="376062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884484F-2B45-B341-C735-3BC916A4096D}"/>
              </a:ext>
            </a:extLst>
          </p:cNvPr>
          <p:cNvSpPr txBox="1"/>
          <p:nvPr/>
        </p:nvSpPr>
        <p:spPr>
          <a:xfrm>
            <a:off x="5163671" y="1403230"/>
            <a:ext cx="6548718" cy="3375923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 rtlCol="0">
            <a:spAutoFit/>
          </a:bodyPr>
          <a:lstStyle/>
          <a:p>
            <a:pPr algn="l" defTabSz="821531">
              <a:lnSpc>
                <a:spcPct val="100000"/>
              </a:lnSpc>
              <a:spcBef>
                <a:spcPts val="3000"/>
              </a:spcBef>
            </a:pPr>
            <a:r>
              <a:rPr lang="es-AR" sz="2000" b="0" i="1" cap="none" spc="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Helvetica Light"/>
                <a:cs typeface="Arial" panose="020B0604020202020204" pitchFamily="34" charset="0"/>
                <a:sym typeface="Helvetica Light"/>
              </a:rPr>
              <a:t>Soy Bruno Targhetta</a:t>
            </a:r>
            <a:r>
              <a:rPr lang="es-AR" sz="2000" i="1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Helvetica Light"/>
              </a:rPr>
              <a:t>, </a:t>
            </a:r>
            <a:r>
              <a:rPr lang="en-US" sz="2000" i="1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Development Consultant</a:t>
            </a:r>
            <a:r>
              <a:rPr lang="es-AR" sz="2000" i="1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Helvetica Light"/>
              </a:rPr>
              <a:t> </a:t>
            </a:r>
            <a:r>
              <a:rPr lang="es-AR" sz="2000" b="0" i="1" cap="none" spc="0" dirty="0" err="1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Helvetica Light"/>
                <a:cs typeface="Arial" panose="020B0604020202020204" pitchFamily="34" charset="0"/>
                <a:sym typeface="Helvetica Light"/>
              </a:rPr>
              <a:t>.Net</a:t>
            </a:r>
            <a:r>
              <a:rPr lang="es-AR" sz="2000" b="0" i="1" cap="none" spc="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Helvetica Light"/>
                <a:cs typeface="Arial" panose="020B0604020202020204" pitchFamily="34" charset="0"/>
                <a:sym typeface="Helvetica Light"/>
              </a:rPr>
              <a:t> de Endava.</a:t>
            </a:r>
          </a:p>
          <a:p>
            <a:pPr algn="l" defTabSz="821531">
              <a:lnSpc>
                <a:spcPct val="100000"/>
              </a:lnSpc>
              <a:spcBef>
                <a:spcPts val="3000"/>
              </a:spcBef>
            </a:pPr>
            <a:r>
              <a:rPr lang="es-AR" sz="2000" i="1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Helvetica Light"/>
                <a:cs typeface="Arial" panose="020B0604020202020204" pitchFamily="34" charset="0"/>
                <a:sym typeface="Helvetica Light"/>
              </a:rPr>
              <a:t>Vengo trabajando con tecnologías Microsoft desde hace mas de 15 años. Siempre colabore con procesos de capacitación.</a:t>
            </a:r>
          </a:p>
          <a:p>
            <a:pPr algn="l" defTabSz="821531">
              <a:lnSpc>
                <a:spcPct val="100000"/>
              </a:lnSpc>
              <a:spcBef>
                <a:spcPts val="3000"/>
              </a:spcBef>
            </a:pPr>
            <a:r>
              <a:rPr lang="en-US" sz="2000" i="1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Helvetica Light"/>
                <a:cs typeface="Arial" panose="020B0604020202020204" pitchFamily="34" charset="0"/>
                <a:sym typeface="Helvetica Light"/>
              </a:rPr>
              <a:t>Soy Papa de Lucio, </a:t>
            </a:r>
            <a:r>
              <a:rPr lang="en-US" sz="2000" i="1" dirty="0" err="1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Helvetica Light"/>
                <a:cs typeface="Arial" panose="020B0604020202020204" pitchFamily="34" charset="0"/>
                <a:sym typeface="Helvetica Light"/>
              </a:rPr>
              <a:t>fanático</a:t>
            </a:r>
            <a:r>
              <a:rPr lang="en-US" sz="2000" i="1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Helvetica Light"/>
                <a:cs typeface="Arial" panose="020B0604020202020204" pitchFamily="34" charset="0"/>
                <a:sym typeface="Helvetica Light"/>
              </a:rPr>
              <a:t> de River, </a:t>
            </a:r>
            <a:r>
              <a:rPr lang="en-US" sz="2000" i="1" dirty="0" err="1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Helvetica Light"/>
                <a:cs typeface="Arial" panose="020B0604020202020204" pitchFamily="34" charset="0"/>
                <a:sym typeface="Helvetica Light"/>
              </a:rPr>
              <a:t>practico</a:t>
            </a:r>
            <a:r>
              <a:rPr lang="en-US" sz="2000" i="1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Helvetica Light"/>
                <a:cs typeface="Arial" panose="020B0604020202020204" pitchFamily="34" charset="0"/>
                <a:sym typeface="Helvetica Light"/>
              </a:rPr>
              <a:t> un poco de </a:t>
            </a:r>
            <a:r>
              <a:rPr lang="es-AR" sz="2000" i="1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Helvetica Light"/>
                <a:cs typeface="Arial" panose="020B0604020202020204" pitchFamily="34" charset="0"/>
                <a:sym typeface="Helvetica Light"/>
              </a:rPr>
              <a:t>ciclismo</a:t>
            </a:r>
            <a:r>
              <a:rPr lang="en-US" sz="2000" i="1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Helvetica Light"/>
                <a:cs typeface="Arial" panose="020B0604020202020204" pitchFamily="34" charset="0"/>
                <a:sym typeface="Helvetica Light"/>
              </a:rPr>
              <a:t> y de </a:t>
            </a:r>
            <a:r>
              <a:rPr lang="en-US" sz="2000" i="1" dirty="0" err="1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Helvetica Light"/>
                <a:cs typeface="Arial" panose="020B0604020202020204" pitchFamily="34" charset="0"/>
                <a:sym typeface="Helvetica Light"/>
              </a:rPr>
              <a:t>mirar</a:t>
            </a:r>
            <a:r>
              <a:rPr lang="en-US" sz="2000" i="1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Helvetica Light"/>
                <a:cs typeface="Arial" panose="020B0604020202020204" pitchFamily="34" charset="0"/>
                <a:sym typeface="Helvetica Light"/>
              </a:rPr>
              <a:t> </a:t>
            </a:r>
            <a:r>
              <a:rPr lang="en-US" sz="2000" i="1" dirty="0" err="1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Helvetica Light"/>
                <a:cs typeface="Arial" panose="020B0604020202020204" pitchFamily="34" charset="0"/>
                <a:sym typeface="Helvetica Light"/>
              </a:rPr>
              <a:t>mucho</a:t>
            </a:r>
            <a:r>
              <a:rPr lang="en-US" sz="2000" i="1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Helvetica Light"/>
                <a:cs typeface="Arial" panose="020B0604020202020204" pitchFamily="34" charset="0"/>
                <a:sym typeface="Helvetica Light"/>
              </a:rPr>
              <a:t> </a:t>
            </a:r>
            <a:r>
              <a:rPr lang="en-US" sz="2000" i="1" dirty="0" err="1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Helvetica Light"/>
                <a:cs typeface="Arial" panose="020B0604020202020204" pitchFamily="34" charset="0"/>
                <a:sym typeface="Helvetica Light"/>
              </a:rPr>
              <a:t>Desafio</a:t>
            </a:r>
            <a:r>
              <a:rPr lang="en-US" sz="2000" i="1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Helvetica Light"/>
                <a:cs typeface="Arial" panose="020B0604020202020204" pitchFamily="34" charset="0"/>
                <a:sym typeface="Helvetica Light"/>
              </a:rPr>
              <a:t> </a:t>
            </a:r>
            <a:r>
              <a:rPr lang="en-US" sz="2000" i="1" dirty="0" err="1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Helvetica Light"/>
                <a:cs typeface="Arial" panose="020B0604020202020204" pitchFamily="34" charset="0"/>
                <a:sym typeface="Helvetica Light"/>
              </a:rPr>
              <a:t>sobre</a:t>
            </a:r>
            <a:r>
              <a:rPr lang="en-US" sz="2000" i="1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Helvetica Light"/>
                <a:cs typeface="Arial" panose="020B0604020202020204" pitchFamily="34" charset="0"/>
                <a:sym typeface="Helvetica Light"/>
              </a:rPr>
              <a:t> </a:t>
            </a:r>
            <a:r>
              <a:rPr lang="en-US" sz="2000" i="1" dirty="0" err="1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Helvetica Light"/>
                <a:cs typeface="Arial" panose="020B0604020202020204" pitchFamily="34" charset="0"/>
                <a:sym typeface="Helvetica Light"/>
              </a:rPr>
              <a:t>el</a:t>
            </a:r>
            <a:r>
              <a:rPr lang="en-US" sz="2000" i="1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Helvetica Light"/>
                <a:cs typeface="Arial" panose="020B0604020202020204" pitchFamily="34" charset="0"/>
                <a:sym typeface="Helvetica Light"/>
              </a:rPr>
              <a:t> </a:t>
            </a:r>
            <a:r>
              <a:rPr lang="en-US" sz="2000" i="1" dirty="0" err="1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Helvetica Light"/>
                <a:cs typeface="Arial" panose="020B0604020202020204" pitchFamily="34" charset="0"/>
                <a:sym typeface="Helvetica Light"/>
              </a:rPr>
              <a:t>fuego</a:t>
            </a:r>
            <a:r>
              <a:rPr lang="en-US" sz="2000" i="1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Helvetica Light"/>
                <a:cs typeface="Arial" panose="020B0604020202020204" pitchFamily="34" charset="0"/>
                <a:sym typeface="Helvetica Light"/>
              </a:rPr>
              <a:t>, </a:t>
            </a:r>
            <a:r>
              <a:rPr lang="en-US" sz="2000" i="1" dirty="0" err="1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Helvetica Light"/>
                <a:cs typeface="Arial" panose="020B0604020202020204" pitchFamily="34" charset="0"/>
                <a:sym typeface="Helvetica Light"/>
              </a:rPr>
              <a:t>arranque</a:t>
            </a:r>
            <a:r>
              <a:rPr lang="en-US" sz="2000" i="1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Helvetica Light"/>
                <a:cs typeface="Arial" panose="020B0604020202020204" pitchFamily="34" charset="0"/>
                <a:sym typeface="Helvetica Light"/>
              </a:rPr>
              <a:t> a </a:t>
            </a:r>
            <a:r>
              <a:rPr lang="en-US" sz="2000" i="1" dirty="0" err="1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Helvetica Light"/>
                <a:cs typeface="Arial" panose="020B0604020202020204" pitchFamily="34" charset="0"/>
                <a:sym typeface="Helvetica Light"/>
              </a:rPr>
              <a:t>hacer</a:t>
            </a:r>
            <a:r>
              <a:rPr lang="en-US" sz="2000" i="1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Helvetica Light"/>
                <a:cs typeface="Arial" panose="020B0604020202020204" pitchFamily="34" charset="0"/>
                <a:sym typeface="Helvetica Light"/>
              </a:rPr>
              <a:t> </a:t>
            </a:r>
            <a:r>
              <a:rPr lang="en-US" sz="2000" i="1" dirty="0" err="1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Helvetica Light"/>
                <a:cs typeface="Arial" panose="020B0604020202020204" pitchFamily="34" charset="0"/>
                <a:sym typeface="Helvetica Light"/>
              </a:rPr>
              <a:t>cuchillos</a:t>
            </a:r>
            <a:r>
              <a:rPr lang="en-US" sz="2000" i="1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Helvetica Light"/>
                <a:cs typeface="Arial" panose="020B0604020202020204" pitchFamily="34" charset="0"/>
                <a:sym typeface="Helvetica Light"/>
              </a:rPr>
              <a:t> </a:t>
            </a:r>
            <a:r>
              <a:rPr lang="en-US" sz="2000" i="1" dirty="0" err="1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Helvetica Light"/>
                <a:cs typeface="Arial" panose="020B0604020202020204" pitchFamily="34" charset="0"/>
                <a:sym typeface="Helvetica Light"/>
              </a:rPr>
              <a:t>en</a:t>
            </a:r>
            <a:r>
              <a:rPr lang="en-US" sz="2000" i="1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Helvetica Light"/>
                <a:cs typeface="Arial" panose="020B0604020202020204" pitchFamily="34" charset="0"/>
                <a:sym typeface="Helvetica Light"/>
              </a:rPr>
              <a:t> mi taller </a:t>
            </a:r>
            <a:r>
              <a:rPr lang="en-US" sz="2000" i="1" dirty="0" err="1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Helvetica Light"/>
                <a:cs typeface="Arial" panose="020B0604020202020204" pitchFamily="34" charset="0"/>
                <a:sym typeface="Helvetica Light"/>
              </a:rPr>
              <a:t>como</a:t>
            </a:r>
            <a:r>
              <a:rPr lang="en-US" sz="2000" i="1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Helvetica Light"/>
                <a:cs typeface="Arial" panose="020B0604020202020204" pitchFamily="34" charset="0"/>
                <a:sym typeface="Helvetica Light"/>
              </a:rPr>
              <a:t> hobby.</a:t>
            </a:r>
            <a:endParaRPr lang="es-AR" sz="2000" b="0" i="1" cap="none" spc="0" dirty="0">
              <a:solidFill>
                <a:schemeClr val="tx1">
                  <a:lumMod val="75000"/>
                </a:schemeClr>
              </a:solidFill>
              <a:latin typeface="Arial" panose="020B0604020202020204" pitchFamily="34" charset="0"/>
              <a:ea typeface="Helvetica Light"/>
              <a:cs typeface="Arial" panose="020B0604020202020204" pitchFamily="34" charset="0"/>
              <a:sym typeface="Helvetica Light"/>
            </a:endParaRPr>
          </a:p>
        </p:txBody>
      </p:sp>
      <p:pic>
        <p:nvPicPr>
          <p:cNvPr id="12" name="Picture 2" descr="See the source image">
            <a:extLst>
              <a:ext uri="{FF2B5EF4-FFF2-40B4-BE49-F238E27FC236}">
                <a16:creationId xmlns:a16="http://schemas.microsoft.com/office/drawing/2014/main" id="{06EB6FF9-E958-8065-3DA4-7BBB76A70B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8102" y="5475548"/>
            <a:ext cx="326511" cy="326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42CDB13-DC68-E47D-4BE6-A63111C69FED}"/>
              </a:ext>
            </a:extLst>
          </p:cNvPr>
          <p:cNvSpPr txBox="1"/>
          <p:nvPr/>
        </p:nvSpPr>
        <p:spPr>
          <a:xfrm>
            <a:off x="10004613" y="5419876"/>
            <a:ext cx="2999147" cy="1088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2000" b="0" i="0" dirty="0">
                <a:solidFill>
                  <a:srgbClr val="536471"/>
                </a:solidFill>
                <a:effectLst/>
                <a:latin typeface="TwitterChirp"/>
              </a:rPr>
              <a:t>@</a:t>
            </a:r>
            <a:r>
              <a:rPr lang="en-US" sz="1400" dirty="0">
                <a:latin typeface="+mj-lt"/>
                <a:cs typeface="Arial"/>
              </a:rPr>
              <a:t>spinnaker_84</a:t>
            </a:r>
          </a:p>
          <a:p>
            <a:pPr>
              <a:lnSpc>
                <a:spcPct val="130000"/>
              </a:lnSpc>
            </a:pPr>
            <a:r>
              <a:rPr lang="en-US" sz="1400" dirty="0" err="1">
                <a:latin typeface="+mj-lt"/>
                <a:cs typeface="Arial"/>
              </a:rPr>
              <a:t>brunotarghetta</a:t>
            </a:r>
            <a:endParaRPr lang="en-US" sz="1400" dirty="0">
              <a:latin typeface="+mj-lt"/>
              <a:cs typeface="Arial"/>
            </a:endParaRPr>
          </a:p>
          <a:p>
            <a:pPr algn="r">
              <a:lnSpc>
                <a:spcPct val="130000"/>
              </a:lnSpc>
            </a:pPr>
            <a:endParaRPr lang="en-US" sz="1765" dirty="0">
              <a:latin typeface="+mj-lt"/>
              <a:cs typeface="Arial"/>
            </a:endParaRPr>
          </a:p>
        </p:txBody>
      </p:sp>
      <p:pic>
        <p:nvPicPr>
          <p:cNvPr id="14" name="Picture 13" descr="Icon&#10;&#10;Description automatically generated">
            <a:extLst>
              <a:ext uri="{FF2B5EF4-FFF2-40B4-BE49-F238E27FC236}">
                <a16:creationId xmlns:a16="http://schemas.microsoft.com/office/drawing/2014/main" id="{F904297B-416B-E3C0-2CA7-29F76643A3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9899" y="5759866"/>
            <a:ext cx="590931" cy="590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482794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2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463" name="1"/>
          <p:cNvSpPr/>
          <p:nvPr/>
        </p:nvSpPr>
        <p:spPr>
          <a:xfrm>
            <a:off x="1574800" y="3357583"/>
            <a:ext cx="635000" cy="635001"/>
          </a:xfrm>
          <a:prstGeom prst="rect">
            <a:avLst/>
          </a:prstGeom>
          <a:ln w="508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defTabSz="825500">
              <a:lnSpc>
                <a:spcPct val="100000"/>
              </a:lnSpc>
              <a:defRPr sz="3200" cap="none" spc="0">
                <a:solidFill>
                  <a:srgbClr val="DE411B"/>
                </a:solidFill>
              </a:defRPr>
            </a:lvl1pPr>
          </a:lstStyle>
          <a:p>
            <a:pPr defTabSz="412750" hangingPunct="0">
              <a:defRPr/>
            </a:pPr>
            <a:r>
              <a:rPr lang="en-GB" sz="1600" b="1" kern="0">
                <a:latin typeface="Arial" panose="020B0604020202020204"/>
                <a:cs typeface="Arial"/>
                <a:sym typeface="Helvetica"/>
              </a:rPr>
              <a:t>1</a:t>
            </a:r>
          </a:p>
        </p:txBody>
      </p:sp>
      <p:sp>
        <p:nvSpPr>
          <p:cNvPr id="464" name="Additional chapter intro…"/>
          <p:cNvSpPr txBox="1"/>
          <p:nvPr/>
        </p:nvSpPr>
        <p:spPr>
          <a:xfrm>
            <a:off x="1508285" y="4863089"/>
            <a:ext cx="7122066" cy="4821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5400" tIns="25400" rIns="25400" bIns="25400" anchor="ctr">
            <a:spAutoFit/>
          </a:bodyPr>
          <a:lstStyle/>
          <a:p>
            <a:pPr defTabSz="235131" hangingPunct="0">
              <a:lnSpc>
                <a:spcPct val="80000"/>
              </a:lnSpc>
              <a:defRPr sz="7000" cap="none" spc="-209"/>
            </a:pPr>
            <a:r>
              <a:rPr lang="en-GB" sz="3500" b="1" kern="0" spc="-105" dirty="0" err="1">
                <a:solidFill>
                  <a:srgbClr val="FFFFFF"/>
                </a:solidFill>
                <a:latin typeface="Arial" panose="020B0604020202020204"/>
                <a:sym typeface="Helvetica"/>
              </a:rPr>
              <a:t>Beginers</a:t>
            </a:r>
            <a:r>
              <a:rPr lang="en-GB" sz="3500" b="1" kern="0" spc="-105" dirty="0">
                <a:solidFill>
                  <a:srgbClr val="FFFFFF"/>
                </a:solidFill>
                <a:latin typeface="Arial" panose="020B0604020202020204"/>
                <a:sym typeface="Helvetica"/>
              </a:rPr>
              <a:t> Course </a:t>
            </a:r>
          </a:p>
        </p:txBody>
      </p:sp>
      <p:sp>
        <p:nvSpPr>
          <p:cNvPr id="465" name="The background is different"/>
          <p:cNvSpPr txBox="1"/>
          <p:nvPr/>
        </p:nvSpPr>
        <p:spPr>
          <a:xfrm>
            <a:off x="1533017" y="4288783"/>
            <a:ext cx="7123403" cy="1759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5400" tIns="25400" rIns="25400" bIns="25400">
            <a:spAutoFit/>
          </a:bodyPr>
          <a:lstStyle/>
          <a:p>
            <a:pPr defTabSz="235131" hangingPunct="0">
              <a:lnSpc>
                <a:spcPct val="90000"/>
              </a:lnSpc>
              <a:defRPr/>
            </a:pPr>
            <a:r>
              <a:rPr lang="en-GB" sz="900" b="1" kern="0" cap="all" spc="90" dirty="0">
                <a:solidFill>
                  <a:srgbClr val="FFFFFF"/>
                </a:solidFill>
                <a:latin typeface="Arial" panose="020B0604020202020204"/>
                <a:sym typeface="Helvetica"/>
              </a:rPr>
              <a:t>Bench </a:t>
            </a:r>
            <a:r>
              <a:rPr lang="en-GB" sz="900" b="1" kern="0" cap="all" spc="90" dirty="0" err="1">
                <a:solidFill>
                  <a:srgbClr val="FFFFFF"/>
                </a:solidFill>
                <a:latin typeface="Arial" panose="020B0604020202020204"/>
                <a:sym typeface="Helvetica"/>
              </a:rPr>
              <a:t>activites</a:t>
            </a:r>
            <a:endParaRPr lang="en-GB" sz="900" b="1" kern="0" cap="all" spc="90" dirty="0">
              <a:solidFill>
                <a:srgbClr val="FFFFFF"/>
              </a:solidFill>
              <a:latin typeface="Arial" panose="020B0604020202020204"/>
              <a:sym typeface="Helvetica"/>
            </a:endParaRPr>
          </a:p>
        </p:txBody>
      </p:sp>
      <p:pic>
        <p:nvPicPr>
          <p:cNvPr id="467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04" y="6650279"/>
            <a:ext cx="214253" cy="16033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888995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CBA2AE0-17FF-7C64-4F9D-403EF44255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51643" y="7404"/>
            <a:ext cx="2890214" cy="390491"/>
          </a:xfrm>
        </p:spPr>
        <p:txBody>
          <a:bodyPr/>
          <a:lstStyle/>
          <a:p>
            <a:r>
              <a:rPr lang="es-AR" dirty="0"/>
              <a:t>E-learning </a:t>
            </a:r>
            <a:r>
              <a:rPr lang="es-AR" dirty="0" err="1"/>
              <a:t>course</a:t>
            </a:r>
            <a:r>
              <a:rPr lang="es-AR" dirty="0"/>
              <a:t> - </a:t>
            </a:r>
            <a:r>
              <a:rPr lang="es-AR" dirty="0" err="1"/>
              <a:t>Pluralsight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27E441-B253-3ADC-F835-4380881776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289" y="728744"/>
            <a:ext cx="11576703" cy="3826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791809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49071" y="6644723"/>
            <a:ext cx="187552" cy="19524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>
            <a:spAutoFit/>
          </a:bodyPr>
          <a:lstStyle>
            <a:lvl1pPr defTabSz="410766"/>
          </a:lstStyle>
          <a:p>
            <a:pPr hangingPunct="0">
              <a:defRPr/>
            </a:pPr>
            <a:fld id="{86CB4B4D-7CA3-9044-876B-883B54F8677D}" type="slidenum">
              <a:rPr b="1" kern="0">
                <a:latin typeface="Arial" panose="020B0604020202020204"/>
                <a:sym typeface="Helvetica"/>
              </a:rPr>
              <a:pPr hangingPunct="0">
                <a:defRPr/>
              </a:pPr>
              <a:t>5</a:t>
            </a:fld>
            <a:endParaRPr b="1" kern="0">
              <a:latin typeface="Arial" panose="020B0604020202020204"/>
              <a:sym typeface="Helvetica"/>
            </a:endParaRPr>
          </a:p>
        </p:txBody>
      </p:sp>
      <p:sp>
        <p:nvSpPr>
          <p:cNvPr id="17" name="Pay.UK  Services Proposal -  2. Our Proposal">
            <a:extLst>
              <a:ext uri="{FF2B5EF4-FFF2-40B4-BE49-F238E27FC236}">
                <a16:creationId xmlns:a16="http://schemas.microsoft.com/office/drawing/2014/main" id="{B0545AEE-2FDD-2C48-ADD0-87C2F7844C37}"/>
              </a:ext>
            </a:extLst>
          </p:cNvPr>
          <p:cNvSpPr txBox="1"/>
          <p:nvPr/>
        </p:nvSpPr>
        <p:spPr>
          <a:xfrm>
            <a:off x="851643" y="105025"/>
            <a:ext cx="2090317" cy="1952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defTabSz="410766">
              <a:spcBef>
                <a:spcPts val="1500"/>
              </a:spcBef>
              <a:defRPr sz="1600" b="0" cap="none" spc="0">
                <a:solidFill>
                  <a:srgbClr val="5E5E5E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US" sz="800" b="1">
                <a:solidFill>
                  <a:srgbClr val="929292"/>
                </a:solidFill>
                <a:latin typeface="Helvetica" pitchFamily="2" charset="0"/>
                <a:sym typeface="Helvetica"/>
              </a:rPr>
              <a:t>CLIENT NAME</a:t>
            </a:r>
            <a:r>
              <a:rPr sz="800" b="1">
                <a:solidFill>
                  <a:srgbClr val="929292"/>
                </a:solidFill>
                <a:latin typeface="Helvetica" pitchFamily="2" charset="0"/>
                <a:sym typeface="Helvetica"/>
              </a:rPr>
              <a:t> </a:t>
            </a:r>
            <a:r>
              <a:rPr sz="800">
                <a:solidFill>
                  <a:srgbClr val="929292"/>
                </a:solidFill>
                <a:latin typeface="Helvetica" pitchFamily="2" charset="0"/>
              </a:rPr>
              <a:t>Services Proposal - </a:t>
            </a:r>
            <a:r>
              <a:rPr sz="800">
                <a:latin typeface="Helvetica" pitchFamily="2" charset="0"/>
              </a:rPr>
              <a:t> </a:t>
            </a:r>
            <a:r>
              <a:rPr lang="en-US" sz="800" b="1">
                <a:solidFill>
                  <a:srgbClr val="DE411B"/>
                </a:solidFill>
                <a:latin typeface="Helvetica" pitchFamily="2" charset="0"/>
                <a:sym typeface="Helvetica"/>
              </a:rPr>
              <a:t>4. Data</a:t>
            </a:r>
            <a:endParaRPr sz="800" b="1">
              <a:solidFill>
                <a:srgbClr val="DE411B"/>
              </a:solidFill>
              <a:latin typeface="Helvetica" pitchFamily="2" charset="0"/>
              <a:sym typeface="Helvetica"/>
            </a:endParaRPr>
          </a:p>
        </p:txBody>
      </p:sp>
      <p:sp>
        <p:nvSpPr>
          <p:cNvPr id="33" name="Circle">
            <a:extLst>
              <a:ext uri="{FF2B5EF4-FFF2-40B4-BE49-F238E27FC236}">
                <a16:creationId xmlns:a16="http://schemas.microsoft.com/office/drawing/2014/main" id="{A1FE4BB8-8B88-F740-B8B5-B3121EFDBAE1}"/>
              </a:ext>
            </a:extLst>
          </p:cNvPr>
          <p:cNvSpPr/>
          <p:nvPr/>
        </p:nvSpPr>
        <p:spPr>
          <a:xfrm>
            <a:off x="2979483" y="2481358"/>
            <a:ext cx="1086247" cy="1086247"/>
          </a:xfrm>
          <a:prstGeom prst="ellipse">
            <a:avLst/>
          </a:prstGeom>
          <a:solidFill>
            <a:srgbClr val="DE411B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algn="ctr" defTabSz="412750">
              <a:defRPr sz="3200" cap="none" spc="0"/>
            </a:pPr>
            <a:endParaRPr sz="1600"/>
          </a:p>
        </p:txBody>
      </p:sp>
      <p:sp>
        <p:nvSpPr>
          <p:cNvPr id="36" name="Presentation Matters">
            <a:extLst>
              <a:ext uri="{FF2B5EF4-FFF2-40B4-BE49-F238E27FC236}">
                <a16:creationId xmlns:a16="http://schemas.microsoft.com/office/drawing/2014/main" id="{355AA12A-31C3-854E-8177-C6AD0EA0144D}"/>
              </a:ext>
            </a:extLst>
          </p:cNvPr>
          <p:cNvSpPr txBox="1"/>
          <p:nvPr/>
        </p:nvSpPr>
        <p:spPr>
          <a:xfrm>
            <a:off x="896585" y="1993180"/>
            <a:ext cx="2203588" cy="13808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>
            <a:spAutoFit/>
          </a:bodyPr>
          <a:lstStyle>
            <a:lvl1pPr>
              <a:lnSpc>
                <a:spcPct val="80000"/>
              </a:lnSpc>
              <a:defRPr sz="5000" cap="none" spc="-150">
                <a:solidFill>
                  <a:srgbClr val="1D1D1D"/>
                </a:solidFill>
              </a:defRPr>
            </a:lvl1pPr>
          </a:lstStyle>
          <a:p>
            <a:r>
              <a:rPr lang="en-GB" sz="3600" dirty="0"/>
              <a:t>Topics that course include</a:t>
            </a:r>
            <a:endParaRPr sz="3600" dirty="0"/>
          </a:p>
        </p:txBody>
      </p:sp>
      <p:sp>
        <p:nvSpPr>
          <p:cNvPr id="38" name="Line">
            <a:extLst>
              <a:ext uri="{FF2B5EF4-FFF2-40B4-BE49-F238E27FC236}">
                <a16:creationId xmlns:a16="http://schemas.microsoft.com/office/drawing/2014/main" id="{184CB5FF-F664-364A-B5E7-C8BE3F80E359}"/>
              </a:ext>
            </a:extLst>
          </p:cNvPr>
          <p:cNvSpPr/>
          <p:nvPr/>
        </p:nvSpPr>
        <p:spPr>
          <a:xfrm flipH="1" flipV="1">
            <a:off x="4554717" y="713063"/>
            <a:ext cx="1" cy="5670958"/>
          </a:xfrm>
          <a:prstGeom prst="line">
            <a:avLst/>
          </a:prstGeom>
          <a:ln w="254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0" tIns="0" rIns="0" bIns="0" anchor="ctr"/>
          <a:lstStyle/>
          <a:p>
            <a:pPr algn="ctr" defTabSz="412750">
              <a:defRPr sz="3200" cap="none" spc="0"/>
            </a:pPr>
            <a:endParaRPr sz="1600"/>
          </a:p>
        </p:txBody>
      </p:sp>
      <p:sp>
        <p:nvSpPr>
          <p:cNvPr id="39" name="ELEMENT 1…">
            <a:extLst>
              <a:ext uri="{FF2B5EF4-FFF2-40B4-BE49-F238E27FC236}">
                <a16:creationId xmlns:a16="http://schemas.microsoft.com/office/drawing/2014/main" id="{2E85B1C1-E2BC-4349-B0F6-EFDDA3CB9FD9}"/>
              </a:ext>
            </a:extLst>
          </p:cNvPr>
          <p:cNvSpPr txBox="1"/>
          <p:nvPr/>
        </p:nvSpPr>
        <p:spPr>
          <a:xfrm>
            <a:off x="4906735" y="1465431"/>
            <a:ext cx="4614768" cy="3130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17860" tIns="17860" rIns="17860" bIns="17860">
            <a:spAutoFit/>
          </a:bodyPr>
          <a:lstStyle/>
          <a:p>
            <a:pPr defTabSz="117566" hangingPunct="0">
              <a:lnSpc>
                <a:spcPct val="90000"/>
              </a:lnSpc>
              <a:defRPr sz="2800" spc="308">
                <a:solidFill>
                  <a:srgbClr val="000000"/>
                </a:solidFill>
              </a:defRPr>
            </a:pPr>
            <a:r>
              <a:rPr lang="en-GB" sz="2000" b="1" kern="0" cap="all" spc="77" dirty="0">
                <a:solidFill>
                  <a:srgbClr val="DE411B"/>
                </a:solidFill>
                <a:latin typeface="Arial" panose="020B0604020202020204"/>
                <a:sym typeface="Helvetica"/>
              </a:rPr>
              <a:t>Interacting with your API</a:t>
            </a:r>
            <a:endParaRPr lang="en-GB" sz="2000" kern="0" dirty="0">
              <a:solidFill>
                <a:srgbClr val="DE411B"/>
              </a:solidFill>
              <a:latin typeface="Arial" panose="020B0604020202020204" pitchFamily="34" charset="0"/>
              <a:cs typeface="Arial" panose="020B0604020202020204" pitchFamily="34" charset="0"/>
              <a:sym typeface="Helvetica Light"/>
            </a:endParaRPr>
          </a:p>
        </p:txBody>
      </p:sp>
      <p:pic>
        <p:nvPicPr>
          <p:cNvPr id="42" name="Graphic 41">
            <a:extLst>
              <a:ext uri="{FF2B5EF4-FFF2-40B4-BE49-F238E27FC236}">
                <a16:creationId xmlns:a16="http://schemas.microsoft.com/office/drawing/2014/main" id="{854CA352-438E-B640-AC07-816C491BE3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44666" y="2853048"/>
            <a:ext cx="369046" cy="369046"/>
          </a:xfrm>
          <a:prstGeom prst="rect">
            <a:avLst/>
          </a:prstGeom>
        </p:spPr>
      </p:pic>
      <p:sp>
        <p:nvSpPr>
          <p:cNvPr id="2" name="ELEMENT 1…">
            <a:extLst>
              <a:ext uri="{FF2B5EF4-FFF2-40B4-BE49-F238E27FC236}">
                <a16:creationId xmlns:a16="http://schemas.microsoft.com/office/drawing/2014/main" id="{7C5802A3-C6DC-64D8-EA8E-98C93070BBB8}"/>
              </a:ext>
            </a:extLst>
          </p:cNvPr>
          <p:cNvSpPr txBox="1"/>
          <p:nvPr/>
        </p:nvSpPr>
        <p:spPr>
          <a:xfrm>
            <a:off x="4906735" y="2369025"/>
            <a:ext cx="5729309" cy="3130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17860" tIns="17860" rIns="17860" bIns="17860">
            <a:spAutoFit/>
          </a:bodyPr>
          <a:lstStyle>
            <a:defPPr>
              <a:defRPr lang="en-US"/>
            </a:defPPr>
            <a:lvl1pPr defTabSz="117566" hangingPunct="0">
              <a:lnSpc>
                <a:spcPct val="90000"/>
              </a:lnSpc>
              <a:defRPr sz="2000" b="1" kern="0" cap="all" spc="77">
                <a:solidFill>
                  <a:srgbClr val="DE411B"/>
                </a:solidFill>
                <a:latin typeface="Arial" panose="020B0604020202020204"/>
              </a:defRPr>
            </a:lvl1pPr>
          </a:lstStyle>
          <a:p>
            <a:r>
              <a:rPr lang="en-GB" dirty="0">
                <a:sym typeface="Helvetica"/>
              </a:rPr>
              <a:t>Getting and manipulating data</a:t>
            </a:r>
            <a:endParaRPr lang="en-GB" dirty="0">
              <a:sym typeface="Helvetica Light"/>
            </a:endParaRPr>
          </a:p>
        </p:txBody>
      </p:sp>
      <p:sp>
        <p:nvSpPr>
          <p:cNvPr id="3" name="ELEMENT 1…">
            <a:extLst>
              <a:ext uri="{FF2B5EF4-FFF2-40B4-BE49-F238E27FC236}">
                <a16:creationId xmlns:a16="http://schemas.microsoft.com/office/drawing/2014/main" id="{54FA04A3-01A5-6F52-A99F-1B688479EC29}"/>
              </a:ext>
            </a:extLst>
          </p:cNvPr>
          <p:cNvSpPr txBox="1"/>
          <p:nvPr/>
        </p:nvSpPr>
        <p:spPr>
          <a:xfrm>
            <a:off x="4906735" y="3278765"/>
            <a:ext cx="6401623" cy="3130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17860" tIns="17860" rIns="17860" bIns="17860">
            <a:spAutoFit/>
          </a:bodyPr>
          <a:lstStyle/>
          <a:p>
            <a:pPr defTabSz="117566" hangingPunct="0">
              <a:lnSpc>
                <a:spcPct val="90000"/>
              </a:lnSpc>
              <a:defRPr sz="2800" spc="308">
                <a:solidFill>
                  <a:srgbClr val="000000"/>
                </a:solidFill>
              </a:defRPr>
            </a:pPr>
            <a:r>
              <a:rPr lang="en-GB" sz="2000" b="1" kern="0" cap="all" spc="77" dirty="0">
                <a:solidFill>
                  <a:srgbClr val="DE411B"/>
                </a:solidFill>
                <a:latin typeface="Arial" panose="020B0604020202020204"/>
                <a:sym typeface="Helvetica"/>
              </a:rPr>
              <a:t>Using </a:t>
            </a:r>
            <a:r>
              <a:rPr lang="en-GB" sz="2000" b="1" kern="0" cap="all" spc="77" dirty="0" err="1">
                <a:solidFill>
                  <a:srgbClr val="DE411B"/>
                </a:solidFill>
                <a:latin typeface="Arial" panose="020B0604020202020204"/>
                <a:sym typeface="Helvetica"/>
              </a:rPr>
              <a:t>buil</a:t>
            </a:r>
            <a:r>
              <a:rPr lang="en-GB" sz="2000" b="1" kern="0" cap="all" spc="77" dirty="0">
                <a:solidFill>
                  <a:srgbClr val="DE411B"/>
                </a:solidFill>
                <a:latin typeface="Arial" panose="020B0604020202020204"/>
                <a:sym typeface="Helvetica"/>
              </a:rPr>
              <a:t>-in dependency injection</a:t>
            </a:r>
            <a:endParaRPr lang="en-GB" sz="2000" b="1" kern="0" cap="all" spc="77" dirty="0">
              <a:solidFill>
                <a:srgbClr val="DE411B"/>
              </a:solidFill>
              <a:latin typeface="Arial" panose="020B0604020202020204"/>
              <a:sym typeface="Helvetica Light"/>
            </a:endParaRPr>
          </a:p>
        </p:txBody>
      </p:sp>
      <p:sp>
        <p:nvSpPr>
          <p:cNvPr id="4" name="ELEMENT 1…">
            <a:extLst>
              <a:ext uri="{FF2B5EF4-FFF2-40B4-BE49-F238E27FC236}">
                <a16:creationId xmlns:a16="http://schemas.microsoft.com/office/drawing/2014/main" id="{5CCC06C8-F87B-6327-309D-D3D528305BD2}"/>
              </a:ext>
            </a:extLst>
          </p:cNvPr>
          <p:cNvSpPr txBox="1"/>
          <p:nvPr/>
        </p:nvSpPr>
        <p:spPr>
          <a:xfrm>
            <a:off x="4906735" y="4188505"/>
            <a:ext cx="6233843" cy="3130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17860" tIns="17860" rIns="17860" bIns="17860">
            <a:spAutoFit/>
          </a:bodyPr>
          <a:lstStyle/>
          <a:p>
            <a:pPr defTabSz="117566" hangingPunct="0">
              <a:lnSpc>
                <a:spcPct val="90000"/>
              </a:lnSpc>
              <a:defRPr sz="2800" spc="308">
                <a:solidFill>
                  <a:srgbClr val="000000"/>
                </a:solidFill>
              </a:defRPr>
            </a:pPr>
            <a:r>
              <a:rPr lang="en-GB" sz="2000" b="1" kern="0" cap="all" spc="77" dirty="0">
                <a:solidFill>
                  <a:srgbClr val="DE411B"/>
                </a:solidFill>
                <a:latin typeface="Arial" panose="020B0604020202020204"/>
                <a:sym typeface="Helvetica"/>
              </a:rPr>
              <a:t>Connecting to a database</a:t>
            </a:r>
            <a:endParaRPr lang="en-GB" sz="2000" b="1" kern="0" cap="all" spc="77" dirty="0">
              <a:solidFill>
                <a:srgbClr val="DE411B"/>
              </a:solidFill>
              <a:latin typeface="Arial" panose="020B0604020202020204"/>
              <a:sym typeface="Helvetica Light"/>
            </a:endParaRPr>
          </a:p>
        </p:txBody>
      </p:sp>
      <p:sp>
        <p:nvSpPr>
          <p:cNvPr id="5" name="ELEMENT 1…">
            <a:extLst>
              <a:ext uri="{FF2B5EF4-FFF2-40B4-BE49-F238E27FC236}">
                <a16:creationId xmlns:a16="http://schemas.microsoft.com/office/drawing/2014/main" id="{4D96B90F-809A-D8FA-CFC7-6DDA03A778AD}"/>
              </a:ext>
            </a:extLst>
          </p:cNvPr>
          <p:cNvSpPr txBox="1"/>
          <p:nvPr/>
        </p:nvSpPr>
        <p:spPr>
          <a:xfrm>
            <a:off x="4906735" y="5098245"/>
            <a:ext cx="6233843" cy="3130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17860" tIns="17860" rIns="17860" bIns="17860">
            <a:spAutoFit/>
          </a:bodyPr>
          <a:lstStyle/>
          <a:p>
            <a:pPr defTabSz="117566" hangingPunct="0">
              <a:lnSpc>
                <a:spcPct val="90000"/>
              </a:lnSpc>
              <a:defRPr sz="2800" spc="308">
                <a:solidFill>
                  <a:srgbClr val="000000"/>
                </a:solidFill>
              </a:defRPr>
            </a:pPr>
            <a:r>
              <a:rPr lang="en-GB" sz="2000" b="1" kern="0" cap="all" spc="77" dirty="0">
                <a:solidFill>
                  <a:srgbClr val="DE411B"/>
                </a:solidFill>
                <a:latin typeface="Arial" panose="020B0604020202020204"/>
                <a:sym typeface="Helvetica"/>
              </a:rPr>
              <a:t>Securing and documenting your </a:t>
            </a:r>
            <a:r>
              <a:rPr lang="en-GB" sz="2000" b="1" kern="0" cap="all" spc="77" dirty="0" err="1">
                <a:solidFill>
                  <a:srgbClr val="DE411B"/>
                </a:solidFill>
                <a:latin typeface="Arial" panose="020B0604020202020204"/>
                <a:sym typeface="Helvetica"/>
              </a:rPr>
              <a:t>api</a:t>
            </a:r>
            <a:endParaRPr lang="en-GB" sz="2000" b="1" kern="0" cap="all" spc="77" dirty="0">
              <a:solidFill>
                <a:srgbClr val="DE411B"/>
              </a:solidFill>
              <a:latin typeface="Arial" panose="020B0604020202020204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807861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6778" y="6644723"/>
            <a:ext cx="129844" cy="195246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none" lIns="35719" tIns="35719" rIns="35719" bIns="35719">
            <a:spAutoFit/>
          </a:bodyPr>
          <a:lstStyle>
            <a:lvl1pPr defTabSz="410766"/>
          </a:lstStyle>
          <a:p>
            <a:fld id="{86CB4B4D-7CA3-9044-876B-883B54F8677D}" type="slidenum">
              <a:rPr/>
              <a:t>6</a:t>
            </a:fld>
            <a:endParaRPr/>
          </a:p>
        </p:txBody>
      </p:sp>
      <p:sp>
        <p:nvSpPr>
          <p:cNvPr id="101" name="Agenda"/>
          <p:cNvSpPr txBox="1"/>
          <p:nvPr/>
        </p:nvSpPr>
        <p:spPr>
          <a:xfrm>
            <a:off x="1522350" y="1947377"/>
            <a:ext cx="3506850" cy="4821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lnSpc>
                <a:spcPct val="80000"/>
              </a:lnSpc>
              <a:defRPr sz="7000" cap="none" spc="-209"/>
            </a:lvl1pPr>
          </a:lstStyle>
          <a:p>
            <a:r>
              <a:rPr lang="en-US" sz="3500" dirty="0"/>
              <a:t>Content</a:t>
            </a:r>
            <a:endParaRPr sz="3500" dirty="0"/>
          </a:p>
        </p:txBody>
      </p:sp>
      <p:sp>
        <p:nvSpPr>
          <p:cNvPr id="102" name="general template guidance…"/>
          <p:cNvSpPr txBox="1"/>
          <p:nvPr/>
        </p:nvSpPr>
        <p:spPr>
          <a:xfrm>
            <a:off x="1534781" y="2899891"/>
            <a:ext cx="5243625" cy="23731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25400" tIns="25400" rIns="25400" bIns="25400" anchor="b">
            <a:spAutoFit/>
          </a:bodyPr>
          <a:lstStyle/>
          <a:p>
            <a:pPr>
              <a:lnSpc>
                <a:spcPct val="130000"/>
              </a:lnSpc>
              <a:buClr>
                <a:srgbClr val="DE411B"/>
              </a:buClr>
              <a:buSzPct val="100000"/>
              <a:defRPr spc="198"/>
            </a:pPr>
            <a:r>
              <a:rPr lang="en-US" sz="900" dirty="0"/>
              <a:t>Building a restful API with </a:t>
            </a:r>
            <a:r>
              <a:rPr lang="en-US" sz="900" dirty="0" err="1"/>
              <a:t>ASP.Net</a:t>
            </a:r>
            <a:r>
              <a:rPr lang="en-US" sz="900" dirty="0"/>
              <a:t> core</a:t>
            </a:r>
          </a:p>
          <a:p>
            <a:pPr marL="277813" indent="-277813">
              <a:lnSpc>
                <a:spcPct val="130000"/>
              </a:lnSpc>
              <a:buClr>
                <a:srgbClr val="DE411B"/>
              </a:buClr>
              <a:buSzPct val="100000"/>
              <a:buAutoNum type="arabicPeriod"/>
              <a:defRPr spc="198"/>
            </a:pPr>
            <a:r>
              <a:rPr lang="en-US" sz="900" dirty="0"/>
              <a:t>Course overview</a:t>
            </a:r>
          </a:p>
          <a:p>
            <a:pPr marL="277813" indent="-277813">
              <a:lnSpc>
                <a:spcPct val="130000"/>
              </a:lnSpc>
              <a:buClr>
                <a:srgbClr val="DE411B"/>
              </a:buClr>
              <a:buSzPct val="100000"/>
              <a:buAutoNum type="arabicPeriod"/>
              <a:defRPr spc="198"/>
            </a:pPr>
            <a:r>
              <a:rPr lang="en-US" sz="900" dirty="0"/>
              <a:t>Getting Acquainted with ASP.NET Core</a:t>
            </a:r>
          </a:p>
          <a:p>
            <a:pPr marL="277813" indent="-277813">
              <a:lnSpc>
                <a:spcPct val="130000"/>
              </a:lnSpc>
              <a:buClr>
                <a:srgbClr val="DE411B"/>
              </a:buClr>
              <a:buSzPct val="100000"/>
              <a:buAutoNum type="arabicPeriod"/>
              <a:defRPr spc="198"/>
            </a:pPr>
            <a:r>
              <a:rPr lang="en-US" sz="900" dirty="0"/>
              <a:t>Creating the API and Returning Resources</a:t>
            </a:r>
          </a:p>
          <a:p>
            <a:pPr marL="277813" indent="-277813">
              <a:lnSpc>
                <a:spcPct val="130000"/>
              </a:lnSpc>
              <a:buClr>
                <a:srgbClr val="DE411B"/>
              </a:buClr>
              <a:buSzPct val="100000"/>
              <a:buAutoNum type="arabicPeriod"/>
              <a:defRPr spc="198"/>
            </a:pPr>
            <a:r>
              <a:rPr lang="en-US" sz="900" dirty="0"/>
              <a:t>Manipulating Resources and Validating Input</a:t>
            </a:r>
          </a:p>
          <a:p>
            <a:pPr marL="277813" indent="-277813">
              <a:lnSpc>
                <a:spcPct val="130000"/>
              </a:lnSpc>
              <a:buClr>
                <a:srgbClr val="DE411B"/>
              </a:buClr>
              <a:buSzPct val="100000"/>
              <a:buAutoNum type="arabicPeriod"/>
              <a:defRPr spc="198"/>
            </a:pPr>
            <a:r>
              <a:rPr lang="en-US" sz="900" dirty="0"/>
              <a:t>Working with Services and Dependency Injection</a:t>
            </a:r>
          </a:p>
          <a:p>
            <a:pPr marL="277813" indent="-277813">
              <a:lnSpc>
                <a:spcPct val="130000"/>
              </a:lnSpc>
              <a:buClr>
                <a:srgbClr val="DE411B"/>
              </a:buClr>
              <a:buSzPct val="100000"/>
              <a:buAutoNum type="arabicPeriod"/>
              <a:defRPr spc="198"/>
            </a:pPr>
            <a:r>
              <a:rPr lang="en-US" sz="900" dirty="0"/>
              <a:t>Getting Acquainted with Entity Framework Core</a:t>
            </a:r>
          </a:p>
          <a:p>
            <a:pPr marL="277813" indent="-277813">
              <a:lnSpc>
                <a:spcPct val="130000"/>
              </a:lnSpc>
              <a:buClr>
                <a:srgbClr val="DE411B"/>
              </a:buClr>
              <a:buSzPct val="100000"/>
              <a:buAutoNum type="arabicPeriod"/>
              <a:defRPr spc="198"/>
            </a:pPr>
            <a:r>
              <a:rPr lang="en-US" sz="900" dirty="0"/>
              <a:t>Using Entity Framework Core in Your Controllers</a:t>
            </a:r>
          </a:p>
          <a:p>
            <a:pPr marL="277813" indent="-277813">
              <a:lnSpc>
                <a:spcPct val="130000"/>
              </a:lnSpc>
              <a:buClr>
                <a:srgbClr val="DE411B"/>
              </a:buClr>
              <a:buSzPct val="100000"/>
              <a:buAutoNum type="arabicPeriod"/>
              <a:defRPr spc="198"/>
            </a:pPr>
            <a:r>
              <a:rPr lang="en-US" sz="900" dirty="0"/>
              <a:t>Searching, Filtering, and Paging Resources</a:t>
            </a:r>
          </a:p>
          <a:p>
            <a:pPr marL="277813" indent="-277813">
              <a:lnSpc>
                <a:spcPct val="130000"/>
              </a:lnSpc>
              <a:buClr>
                <a:srgbClr val="DE411B"/>
              </a:buClr>
              <a:buSzPct val="100000"/>
              <a:buAutoNum type="arabicPeriod"/>
              <a:defRPr spc="198"/>
            </a:pPr>
            <a:r>
              <a:rPr lang="en-US" sz="900" dirty="0"/>
              <a:t>Securing Your API</a:t>
            </a:r>
          </a:p>
          <a:p>
            <a:pPr marL="277813" indent="-277813">
              <a:lnSpc>
                <a:spcPct val="130000"/>
              </a:lnSpc>
              <a:buClr>
                <a:srgbClr val="DE411B"/>
              </a:buClr>
              <a:buSzPct val="100000"/>
              <a:buAutoNum type="arabicPeriod"/>
              <a:defRPr spc="198"/>
            </a:pPr>
            <a:r>
              <a:rPr lang="en-US" sz="900" dirty="0"/>
              <a:t>Versioning and Documenting Your API</a:t>
            </a:r>
          </a:p>
          <a:p>
            <a:pPr>
              <a:lnSpc>
                <a:spcPct val="130000"/>
              </a:lnSpc>
              <a:buClr>
                <a:srgbClr val="DE411B"/>
              </a:buClr>
              <a:buSzPct val="100000"/>
              <a:defRPr spc="198"/>
            </a:pPr>
            <a:endParaRPr lang="en-US" sz="900" dirty="0"/>
          </a:p>
          <a:p>
            <a:pPr>
              <a:lnSpc>
                <a:spcPct val="130000"/>
              </a:lnSpc>
              <a:buClr>
                <a:srgbClr val="DE411B"/>
              </a:buClr>
              <a:buSzPct val="100000"/>
              <a:defRPr spc="198"/>
            </a:pPr>
            <a:r>
              <a:rPr lang="en-US" sz="900" dirty="0"/>
              <a:t>Extras activities: Unit Testing</a:t>
            </a:r>
          </a:p>
        </p:txBody>
      </p:sp>
      <p:pic>
        <p:nvPicPr>
          <p:cNvPr id="103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2295" y="1398565"/>
            <a:ext cx="414394" cy="30941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136296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891361" y="6644723"/>
            <a:ext cx="245261" cy="195246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none" lIns="35719" tIns="35719" rIns="35719" bIns="35719">
            <a:spAutoFit/>
          </a:bodyPr>
          <a:lstStyle>
            <a:lvl1pPr defTabSz="410766"/>
          </a:lstStyle>
          <a:p>
            <a:fld id="{86CB4B4D-7CA3-9044-876B-883B54F8677D}" type="slidenum">
              <a:rPr/>
              <a:t>7</a:t>
            </a:fld>
            <a:endParaRPr/>
          </a:p>
        </p:txBody>
      </p:sp>
      <p:sp>
        <p:nvSpPr>
          <p:cNvPr id="773" name="Title Goes Here"/>
          <p:cNvSpPr txBox="1"/>
          <p:nvPr/>
        </p:nvSpPr>
        <p:spPr>
          <a:xfrm>
            <a:off x="859021" y="983466"/>
            <a:ext cx="6870378" cy="3590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25400" tIns="25400" rIns="25400" bIns="25400" anchor="ctr">
            <a:spAutoFit/>
          </a:bodyPr>
          <a:lstStyle>
            <a:lvl1pPr>
              <a:lnSpc>
                <a:spcPct val="80000"/>
              </a:lnSpc>
              <a:defRPr sz="5000" cap="none" spc="-150">
                <a:solidFill>
                  <a:srgbClr val="1D1D1D"/>
                </a:solidFill>
              </a:defRPr>
            </a:lvl1pPr>
          </a:lstStyle>
          <a:p>
            <a:r>
              <a:rPr lang="en-US" sz="2500" dirty="0"/>
              <a:t>Summary</a:t>
            </a:r>
            <a:endParaRPr sz="2500" dirty="0"/>
          </a:p>
        </p:txBody>
      </p:sp>
      <p:sp>
        <p:nvSpPr>
          <p:cNvPr id="9" name="What is simply dummy text of the printing and typesetting industry has been the industry's standard dummy text ever since the 1500s when an unknown printer took a galley of type and scrambled it to make a type specimen book it has. What is simply dummy t">
            <a:extLst>
              <a:ext uri="{FF2B5EF4-FFF2-40B4-BE49-F238E27FC236}">
                <a16:creationId xmlns:a16="http://schemas.microsoft.com/office/drawing/2014/main" id="{97A2E11D-CE0C-5A4B-85FD-F853E472A540}"/>
              </a:ext>
            </a:extLst>
          </p:cNvPr>
          <p:cNvSpPr txBox="1"/>
          <p:nvPr/>
        </p:nvSpPr>
        <p:spPr>
          <a:xfrm>
            <a:off x="866601" y="1708976"/>
            <a:ext cx="10431637" cy="41678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25400" tIns="25400" rIns="25400" bIns="25400">
            <a:spAutoFit/>
          </a:bodyPr>
          <a:lstStyle/>
          <a:p>
            <a:pPr defTabSz="410766">
              <a:spcBef>
                <a:spcPts val="1500"/>
              </a:spcBef>
              <a:defRPr sz="2000" b="0" cap="none" spc="0">
                <a:solidFill>
                  <a:srgbClr val="5E5E5E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Repo Git: 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https://github.com/brunotarghetta/CityInfo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defTabSz="410766">
              <a:spcBef>
                <a:spcPts val="1500"/>
              </a:spcBef>
              <a:defRPr sz="2000" b="0" cap="none" spc="0">
                <a:solidFill>
                  <a:srgbClr val="5E5E5E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Pluralsight: 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https://app.pluralsight.com/library/courses/asp-dot-net-core-6-web-api-fundamentals/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defTabSz="410766">
              <a:spcBef>
                <a:spcPts val="1500"/>
              </a:spcBef>
              <a:defRPr sz="2000" b="0" cap="none" spc="0">
                <a:solidFill>
                  <a:srgbClr val="5E5E5E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Request Access to </a:t>
            </a:r>
            <a:r>
              <a:rPr lang="en-US" sz="1000" dirty="0" err="1">
                <a:latin typeface="Arial" panose="020B0604020202020204" pitchFamily="34" charset="0"/>
                <a:cs typeface="Arial" panose="020B0604020202020204" pitchFamily="34" charset="0"/>
              </a:rPr>
              <a:t>pluralsight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1000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E-Learning (sharepoint.com)</a:t>
            </a:r>
            <a:r>
              <a:rPr lang="en-US" sz="1000" dirty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defTabSz="410766">
              <a:spcBef>
                <a:spcPts val="1500"/>
              </a:spcBef>
              <a:defRPr sz="2000" b="0" cap="none" spc="0">
                <a:solidFill>
                  <a:srgbClr val="5E5E5E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Each module will have a class to validate knowledge after the class sees the video and code what the module propose.</a:t>
            </a:r>
          </a:p>
          <a:p>
            <a:pPr defTabSz="410766">
              <a:spcBef>
                <a:spcPts val="1500"/>
              </a:spcBef>
              <a:defRPr sz="2000" b="0" cap="none" spc="0">
                <a:solidFill>
                  <a:srgbClr val="5E5E5E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After the course attendee will have knowledge of: </a:t>
            </a:r>
            <a:r>
              <a:rPr lang="en-US" sz="1000" dirty="0" err="1">
                <a:latin typeface="Arial" panose="020B0604020202020204" pitchFamily="34" charset="0"/>
                <a:cs typeface="Arial" panose="020B0604020202020204" pitchFamily="34" charset="0"/>
              </a:rPr>
              <a:t>Aspe.Net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 API, REST, Dependency injection, Data annotation, Validation, </a:t>
            </a:r>
            <a:r>
              <a:rPr lang="en-US" sz="1000" dirty="0" err="1">
                <a:latin typeface="Arial" panose="020B0604020202020204" pitchFamily="34" charset="0"/>
                <a:cs typeface="Arial" panose="020B0604020202020204" pitchFamily="34" charset="0"/>
              </a:rPr>
              <a:t>Automapper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, Postman, </a:t>
            </a:r>
            <a:r>
              <a:rPr lang="en-US" sz="1000" dirty="0" err="1">
                <a:latin typeface="Arial" panose="020B0604020202020204" pitchFamily="34" charset="0"/>
                <a:cs typeface="Arial" panose="020B0604020202020204" pitchFamily="34" charset="0"/>
              </a:rPr>
              <a:t>UnitTest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, logging, Entity Framework.</a:t>
            </a:r>
          </a:p>
          <a:p>
            <a:pPr defTabSz="410766">
              <a:spcBef>
                <a:spcPts val="1500"/>
              </a:spcBef>
              <a:defRPr sz="2000" b="0" cap="none" spc="0">
                <a:solidFill>
                  <a:srgbClr val="5E5E5E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GB" sz="1000" dirty="0">
                <a:latin typeface="Arial" panose="020B0604020202020204" pitchFamily="34" charset="0"/>
                <a:cs typeface="Arial" panose="020B0604020202020204" pitchFamily="34" charset="0"/>
              </a:rPr>
              <a:t> Version Check: </a:t>
            </a:r>
          </a:p>
          <a:p>
            <a:pPr marL="628650" lvl="1" indent="-171450" defTabSz="410766">
              <a:spcBef>
                <a:spcPts val="1500"/>
              </a:spcBef>
              <a:buFont typeface="Arial" panose="020B0604020202020204" pitchFamily="34" charset="0"/>
              <a:buChar char="•"/>
              <a:defRPr sz="2000" b="0" cap="none" spc="0">
                <a:solidFill>
                  <a:srgbClr val="5E5E5E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GB" sz="1000" dirty="0" err="1">
                <a:latin typeface="Arial" panose="020B0604020202020204" pitchFamily="34" charset="0"/>
                <a:cs typeface="Arial" panose="020B0604020202020204" pitchFamily="34" charset="0"/>
              </a:rPr>
              <a:t>ASPNet</a:t>
            </a:r>
            <a:r>
              <a:rPr lang="en-GB" sz="1000" dirty="0">
                <a:latin typeface="Arial" panose="020B0604020202020204" pitchFamily="34" charset="0"/>
                <a:cs typeface="Arial" panose="020B0604020202020204" pitchFamily="34" charset="0"/>
              </a:rPr>
              <a:t> Core 6</a:t>
            </a:r>
          </a:p>
          <a:p>
            <a:pPr marL="628650" lvl="1" indent="-171450" defTabSz="410766">
              <a:spcBef>
                <a:spcPts val="1500"/>
              </a:spcBef>
              <a:buFont typeface="Arial" panose="020B0604020202020204" pitchFamily="34" charset="0"/>
              <a:buChar char="•"/>
              <a:defRPr sz="2000" b="0" cap="none" spc="0">
                <a:solidFill>
                  <a:srgbClr val="5E5E5E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GB" sz="1000" dirty="0">
                <a:latin typeface="Arial" panose="020B0604020202020204" pitchFamily="34" charset="0"/>
                <a:cs typeface="Arial" panose="020B0604020202020204" pitchFamily="34" charset="0"/>
              </a:rPr>
              <a:t>Visual Studio 2022</a:t>
            </a:r>
          </a:p>
          <a:p>
            <a:pPr marL="628650" lvl="1" indent="-171450" defTabSz="410766">
              <a:spcBef>
                <a:spcPts val="1500"/>
              </a:spcBef>
              <a:buFont typeface="Arial" panose="020B0604020202020204" pitchFamily="34" charset="0"/>
              <a:buChar char="•"/>
              <a:defRPr sz="2000" b="0" cap="none" spc="0">
                <a:solidFill>
                  <a:srgbClr val="5E5E5E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GB" sz="1000" dirty="0">
                <a:latin typeface="Arial" panose="020B0604020202020204" pitchFamily="34" charset="0"/>
                <a:cs typeface="Arial" panose="020B0604020202020204" pitchFamily="34" charset="0"/>
              </a:rPr>
              <a:t>Entity framework core 6.0</a:t>
            </a:r>
          </a:p>
          <a:p>
            <a:pPr defTabSz="410766">
              <a:spcBef>
                <a:spcPts val="1500"/>
              </a:spcBef>
              <a:defRPr sz="2000" b="0" cap="none" spc="0">
                <a:solidFill>
                  <a:srgbClr val="5E5E5E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GB" sz="10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  <a:p>
            <a:pPr defTabSz="410766">
              <a:spcBef>
                <a:spcPts val="1500"/>
              </a:spcBef>
              <a:defRPr sz="2000" b="0" cap="none" spc="0">
                <a:solidFill>
                  <a:srgbClr val="5E5E5E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GB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defTabSz="410766">
              <a:spcBef>
                <a:spcPts val="1500"/>
              </a:spcBef>
              <a:defRPr sz="2000" b="0" cap="none" spc="0">
                <a:solidFill>
                  <a:srgbClr val="5E5E5E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Client Name  Presentation Title  -  1. Chapter Name">
            <a:extLst>
              <a:ext uri="{FF2B5EF4-FFF2-40B4-BE49-F238E27FC236}">
                <a16:creationId xmlns:a16="http://schemas.microsoft.com/office/drawing/2014/main" id="{A277BD2B-6479-D403-0C8C-B6AF82375215}"/>
              </a:ext>
            </a:extLst>
          </p:cNvPr>
          <p:cNvSpPr txBox="1">
            <a:spLocks/>
          </p:cNvSpPr>
          <p:nvPr/>
        </p:nvSpPr>
        <p:spPr>
          <a:xfrm>
            <a:off x="866601" y="67597"/>
            <a:ext cx="4683974" cy="3904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marL="0" marR="0" indent="0" algn="l" defTabSz="410766" rtl="0" latinLnBrk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0" i="0" u="none" strike="noStrike" cap="none" spc="0" baseline="0">
                <a:solidFill>
                  <a:srgbClr val="5E5E5E"/>
                </a:solidFill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Helvetica Light"/>
              </a:defRPr>
            </a:lvl1pPr>
            <a:lvl2pPr marL="449792" marR="0" indent="-132292" algn="l" defTabSz="410766" rtl="0" latinLnBrk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1000" b="0" i="0" u="none" strike="noStrike" cap="none" spc="0" baseline="0">
                <a:solidFill>
                  <a:srgbClr val="5E5E5E"/>
                </a:solidFill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Helvetica Light"/>
              </a:defRPr>
            </a:lvl2pPr>
            <a:lvl3pPr marL="767292" marR="0" indent="-132292" algn="l" defTabSz="410766" rtl="0" latinLnBrk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1000" b="0" i="0" u="none" strike="noStrike" cap="none" spc="0" baseline="0">
                <a:solidFill>
                  <a:srgbClr val="5E5E5E"/>
                </a:solidFill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Helvetica Light"/>
              </a:defRPr>
            </a:lvl3pPr>
            <a:lvl4pPr marL="1084792" marR="0" indent="-132292" algn="l" defTabSz="410766" rtl="0" latinLnBrk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1000" b="0" i="0" u="none" strike="noStrike" cap="none" spc="0" baseline="0">
                <a:solidFill>
                  <a:srgbClr val="5E5E5E"/>
                </a:solidFill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Helvetica Light"/>
              </a:defRPr>
            </a:lvl4pPr>
            <a:lvl5pPr marL="1402292" marR="0" indent="-132292" algn="l" defTabSz="410766" rtl="0" latinLnBrk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1000" b="0" i="0" u="none" strike="noStrike" cap="none" spc="0" baseline="0">
                <a:solidFill>
                  <a:srgbClr val="5E5E5E"/>
                </a:solidFill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Helvetica Light"/>
              </a:defRPr>
            </a:lvl5pPr>
            <a:lvl6pPr marL="1719792" marR="0" indent="-132292" algn="l" defTabSz="410766" rtl="0" latinLnBrk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1000" b="0" i="0" u="none" strike="noStrike" cap="none" spc="0" baseline="0">
                <a:solidFill>
                  <a:srgbClr val="5E5E5E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6pPr>
            <a:lvl7pPr marL="2037292" marR="0" indent="-132292" algn="l" defTabSz="410766" rtl="0" latinLnBrk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1000" b="0" i="0" u="none" strike="noStrike" cap="none" spc="0" baseline="0">
                <a:solidFill>
                  <a:srgbClr val="5E5E5E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7pPr>
            <a:lvl8pPr marL="2354792" marR="0" indent="-132292" algn="l" defTabSz="410766" rtl="0" latinLnBrk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1000" b="0" i="0" u="none" strike="noStrike" cap="none" spc="0" baseline="0">
                <a:solidFill>
                  <a:srgbClr val="5E5E5E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8pPr>
            <a:lvl9pPr marL="2672292" marR="0" indent="-132292" algn="l" defTabSz="410766" rtl="0" latinLnBrk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1000" b="0" i="0" u="none" strike="noStrike" cap="none" spc="0" baseline="0">
                <a:solidFill>
                  <a:srgbClr val="5E5E5E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9pPr>
          </a:lstStyle>
          <a:p>
            <a:pPr>
              <a:defRPr sz="1600"/>
            </a:pPr>
            <a:r>
              <a:rPr lang="en-US" b="1" kern="0" dirty="0">
                <a:solidFill>
                  <a:srgbClr val="929292"/>
                </a:solidFill>
                <a:latin typeface="+mn-lt"/>
                <a:ea typeface="+mn-ea"/>
                <a:cs typeface="+mn-cs"/>
                <a:sym typeface="Helvetica"/>
              </a:rPr>
              <a:t>Bench activity </a:t>
            </a:r>
            <a:r>
              <a:rPr lang="en-US" kern="0" dirty="0">
                <a:solidFill>
                  <a:srgbClr val="929292"/>
                </a:solidFill>
              </a:rPr>
              <a:t>Backend </a:t>
            </a:r>
            <a:r>
              <a:rPr lang="en-US" kern="0" dirty="0" err="1">
                <a:solidFill>
                  <a:srgbClr val="929292"/>
                </a:solidFill>
              </a:rPr>
              <a:t>.Net</a:t>
            </a:r>
            <a:r>
              <a:rPr lang="en-US" kern="0" dirty="0">
                <a:solidFill>
                  <a:srgbClr val="929292"/>
                </a:solidFill>
              </a:rPr>
              <a:t> - </a:t>
            </a:r>
            <a:r>
              <a:rPr lang="en-US" kern="0" dirty="0"/>
              <a:t> </a:t>
            </a:r>
            <a:r>
              <a:rPr lang="en-US" b="1" kern="0">
                <a:solidFill>
                  <a:srgbClr val="DE411B"/>
                </a:solidFill>
                <a:latin typeface="+mn-lt"/>
                <a:ea typeface="+mn-ea"/>
                <a:cs typeface="+mn-cs"/>
                <a:sym typeface="Helvetica"/>
              </a:rPr>
              <a:t>Beginer</a:t>
            </a:r>
            <a:r>
              <a:rPr lang="en-US" b="1" kern="0" dirty="0">
                <a:solidFill>
                  <a:srgbClr val="DE411B"/>
                </a:solidFill>
                <a:latin typeface="+mn-lt"/>
                <a:ea typeface="+mn-ea"/>
                <a:cs typeface="+mn-cs"/>
                <a:sym typeface="Helvetica"/>
              </a:rPr>
              <a:t> course</a:t>
            </a:r>
          </a:p>
        </p:txBody>
      </p:sp>
    </p:spTree>
    <p:extLst>
      <p:ext uri="{BB962C8B-B14F-4D97-AF65-F5344CB8AC3E}">
        <p14:creationId xmlns:p14="http://schemas.microsoft.com/office/powerpoint/2010/main" val="1424690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White">
  <a:themeElements>
    <a:clrScheme name="Endava 2020">
      <a:dk1>
        <a:srgbClr val="48535B"/>
      </a:dk1>
      <a:lt1>
        <a:srgbClr val="FFFFFF"/>
      </a:lt1>
      <a:dk2>
        <a:srgbClr val="000000"/>
      </a:dk2>
      <a:lt2>
        <a:srgbClr val="F0F3F3"/>
      </a:lt2>
      <a:accent1>
        <a:srgbClr val="DE411A"/>
      </a:accent1>
      <a:accent2>
        <a:srgbClr val="379BD7"/>
      </a:accent2>
      <a:accent3>
        <a:srgbClr val="233237"/>
      </a:accent3>
      <a:accent4>
        <a:srgbClr val="C31900"/>
      </a:accent4>
      <a:accent5>
        <a:srgbClr val="EC6861"/>
      </a:accent5>
      <a:accent6>
        <a:srgbClr val="0AC3E6"/>
      </a:accent6>
      <a:hlink>
        <a:srgbClr val="285078"/>
      </a:hlink>
      <a:folHlink>
        <a:srgbClr val="71516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1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>
          <a:miter lim="400000"/>
        </a:ln>
        <a:extLst>
          <a:ext uri="{C572A759-6A51-4108-AA02-DFA0A04FC94B}">
            <ma14:wrappingTextBoxFlag xmlns="" xmlns:m="http://schemas.openxmlformats.org/officeDocument/2006/math" xmlns:a14="http://schemas.microsoft.com/office/drawing/2010/main" xmlns:ma14="http://schemas.microsoft.com/office/mac/drawingml/2011/main" xmlns:p="http://schemas.openxmlformats.org/presentationml/2006/main" xmlns:r="http://schemas.openxmlformats.org/officeDocument/2006/relationships" val="1"/>
          </a:ext>
        </a:extLst>
      </a:spPr>
      <a:bodyPr lIns="71437" tIns="71437" rIns="71437" bIns="71437">
        <a:spAutoFit/>
      </a:bodyPr>
      <a:lstStyle>
        <a:defPPr algn="l" defTabSz="821531">
          <a:lnSpc>
            <a:spcPct val="100000"/>
          </a:lnSpc>
          <a:spcBef>
            <a:spcPts val="3000"/>
          </a:spcBef>
          <a:defRPr sz="2000" b="0" cap="none" spc="0" dirty="0">
            <a:solidFill>
              <a:srgbClr val="5E5E5E"/>
            </a:solidFill>
            <a:latin typeface="Arial" panose="020B0604020202020204" pitchFamily="34" charset="0"/>
            <a:ea typeface="Helvetica Light"/>
            <a:cs typeface="Arial" panose="020B0604020202020204" pitchFamily="34" charset="0"/>
            <a:sym typeface="Helvetica Light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3041</TotalTime>
  <Words>396</Words>
  <Application>Microsoft Office PowerPoint</Application>
  <PresentationFormat>Widescreen</PresentationFormat>
  <Paragraphs>54</Paragraphs>
  <Slides>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Arial</vt:lpstr>
      <vt:lpstr>Calibri</vt:lpstr>
      <vt:lpstr>Helvetica</vt:lpstr>
      <vt:lpstr>Helvetica Light</vt:lpstr>
      <vt:lpstr>TwitterChirp</vt:lpstr>
      <vt:lpstr>White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Bruno Targhetta</dc:creator>
  <cp:lastModifiedBy>Bruno Targhetta</cp:lastModifiedBy>
  <cp:revision>2</cp:revision>
  <dcterms:created xsi:type="dcterms:W3CDTF">2022-08-04T19:07:33Z</dcterms:created>
  <dcterms:modified xsi:type="dcterms:W3CDTF">2022-08-19T19:23:32Z</dcterms:modified>
</cp:coreProperties>
</file>